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17"/>
  </p:notesMasterIdLst>
  <p:sldIdLst>
    <p:sldId id="256" r:id="rId5"/>
    <p:sldId id="353" r:id="rId6"/>
    <p:sldId id="354" r:id="rId7"/>
    <p:sldId id="399" r:id="rId8"/>
    <p:sldId id="401" r:id="rId9"/>
    <p:sldId id="402" r:id="rId10"/>
    <p:sldId id="403" r:id="rId11"/>
    <p:sldId id="404" r:id="rId12"/>
    <p:sldId id="405" r:id="rId13"/>
    <p:sldId id="406" r:id="rId14"/>
    <p:sldId id="407" r:id="rId15"/>
    <p:sldId id="307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54EB874-BB51-CC46-FB59-C44CB9A57D72}" name="Hubert Ruczyński" initials="HR" userId="88f5ae79448d9369" providerId="Windows Live"/>
  <p188:author id="{E720E4C1-DD08-00C1-ABA6-D680534E90A0}" name="Ruczyński Hubert (STUD)" initials="RH(" userId="Ruczyński Hubert (STUD)" providerId="None"/>
  <p188:author id="{FD9F7ECD-E4CA-5B83-791C-A9D3A9719280}" name="Gość" initials="Go" userId="S::urn:spo:anon#ba2c161e4164b9687dc1cb478000dfd38d54d731b1fa57a74e67dda2d533c646::" providerId="AD"/>
  <p188:author id="{5E1D34DA-8208-F600-EE62-1E6713E0C0F7}" name="Ruczyński Hubert (STUD)" initials="RH(" userId="S::01151402@pw.edu.pl::35753aab-0d69-494c-b54d-f9fed967c656" providerId="AD"/>
  <p188:author id="{A6DFECE0-391B-3AA7-426F-AEFE5FB951D5}" name="Gość" initials="Go" userId="Gość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CFF"/>
    <a:srgbClr val="CCECFF"/>
    <a:srgbClr val="99CCFF"/>
    <a:srgbClr val="74533D"/>
    <a:srgbClr val="AFC968"/>
    <a:srgbClr val="D6E29C"/>
    <a:srgbClr val="7C84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C0FB47-FEC9-4E74-A983-A3C658CF167D}" v="22" dt="2024-01-17T07:50:56.969"/>
    <p1510:client id="{F490C882-5070-4EC2-9E6A-A404A53C7F8C}" v="2" dt="2024-01-16T17:44:46.993"/>
  </p1510:revLst>
</p1510:revInfo>
</file>

<file path=ppt/tableStyles.xml><?xml version="1.0" encoding="utf-8"?>
<a:tblStyleLst xmlns:a="http://schemas.openxmlformats.org/drawingml/2006/main" def="{8742039E-8F14-41EF-8A5F-DE2133D96232}">
  <a:tblStyle styleId="{8742039E-8F14-41EF-8A5F-DE2133D962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3" d="100"/>
          <a:sy n="193" d="100"/>
        </p:scale>
        <p:origin x="86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bert Ruczyński" userId="88f5ae79448d9369" providerId="LiveId" clId="{0B0C4DB3-ECFB-43EB-A175-011A925D84FC}"/>
    <pc:docChg chg="undo custSel addSld delSld modSld sldOrd">
      <pc:chgData name="Hubert Ruczyński" userId="88f5ae79448d9369" providerId="LiveId" clId="{0B0C4DB3-ECFB-43EB-A175-011A925D84FC}" dt="2024-01-14T09:48:00.932" v="2311"/>
      <pc:docMkLst>
        <pc:docMk/>
      </pc:docMkLst>
      <pc:sldChg chg="del">
        <pc:chgData name="Hubert Ruczyński" userId="88f5ae79448d9369" providerId="LiveId" clId="{0B0C4DB3-ECFB-43EB-A175-011A925D84FC}" dt="2024-01-13T15:31:31.158" v="0" actId="47"/>
        <pc:sldMkLst>
          <pc:docMk/>
          <pc:sldMk cId="2595023431" sldId="318"/>
        </pc:sldMkLst>
      </pc:sldChg>
      <pc:sldChg chg="del">
        <pc:chgData name="Hubert Ruczyński" userId="88f5ae79448d9369" providerId="LiveId" clId="{0B0C4DB3-ECFB-43EB-A175-011A925D84FC}" dt="2024-01-13T15:31:32.815" v="1" actId="47"/>
        <pc:sldMkLst>
          <pc:docMk/>
          <pc:sldMk cId="60281461" sldId="350"/>
        </pc:sldMkLst>
      </pc:sldChg>
      <pc:sldChg chg="del">
        <pc:chgData name="Hubert Ruczyński" userId="88f5ae79448d9369" providerId="LiveId" clId="{0B0C4DB3-ECFB-43EB-A175-011A925D84FC}" dt="2024-01-14T09:40:04.820" v="1790" actId="47"/>
        <pc:sldMkLst>
          <pc:docMk/>
          <pc:sldMk cId="3963305675" sldId="351"/>
        </pc:sldMkLst>
      </pc:sldChg>
      <pc:sldChg chg="modSp mod modAnim">
        <pc:chgData name="Hubert Ruczyński" userId="88f5ae79448d9369" providerId="LiveId" clId="{0B0C4DB3-ECFB-43EB-A175-011A925D84FC}" dt="2024-01-14T09:48:00.932" v="2311"/>
        <pc:sldMkLst>
          <pc:docMk/>
          <pc:sldMk cId="2140100828" sldId="353"/>
        </pc:sldMkLst>
        <pc:cxnChg chg="mod">
          <ac:chgData name="Hubert Ruczyński" userId="88f5ae79448d9369" providerId="LiveId" clId="{0B0C4DB3-ECFB-43EB-A175-011A925D84FC}" dt="2024-01-14T09:01:18.455" v="712" actId="14100"/>
          <ac:cxnSpMkLst>
            <pc:docMk/>
            <pc:sldMk cId="2140100828" sldId="353"/>
            <ac:cxnSpMk id="166" creationId="{00000000-0000-0000-0000-000000000000}"/>
          </ac:cxnSpMkLst>
        </pc:cxnChg>
      </pc:sldChg>
      <pc:sldChg chg="modSp mod ord">
        <pc:chgData name="Hubert Ruczyński" userId="88f5ae79448d9369" providerId="LiveId" clId="{0B0C4DB3-ECFB-43EB-A175-011A925D84FC}" dt="2024-01-14T09:04:45.891" v="748" actId="14100"/>
        <pc:sldMkLst>
          <pc:docMk/>
          <pc:sldMk cId="3144519592" sldId="354"/>
        </pc:sldMkLst>
        <pc:spChg chg="mod">
          <ac:chgData name="Hubert Ruczyński" userId="88f5ae79448d9369" providerId="LiveId" clId="{0B0C4DB3-ECFB-43EB-A175-011A925D84FC}" dt="2024-01-13T15:34:19.758" v="57" actId="20577"/>
          <ac:spMkLst>
            <pc:docMk/>
            <pc:sldMk cId="3144519592" sldId="354"/>
            <ac:spMk id="158" creationId="{00000000-0000-0000-0000-000000000000}"/>
          </ac:spMkLst>
        </pc:spChg>
        <pc:cxnChg chg="mod">
          <ac:chgData name="Hubert Ruczyński" userId="88f5ae79448d9369" providerId="LiveId" clId="{0B0C4DB3-ECFB-43EB-A175-011A925D84FC}" dt="2024-01-14T09:04:45.891" v="748" actId="14100"/>
          <ac:cxnSpMkLst>
            <pc:docMk/>
            <pc:sldMk cId="3144519592" sldId="354"/>
            <ac:cxnSpMk id="166" creationId="{00000000-0000-0000-0000-000000000000}"/>
          </ac:cxnSpMkLst>
        </pc:cxnChg>
      </pc:sldChg>
      <pc:sldChg chg="del">
        <pc:chgData name="Hubert Ruczyński" userId="88f5ae79448d9369" providerId="LiveId" clId="{0B0C4DB3-ECFB-43EB-A175-011A925D84FC}" dt="2024-01-13T15:31:33.820" v="2" actId="47"/>
        <pc:sldMkLst>
          <pc:docMk/>
          <pc:sldMk cId="1956121117" sldId="355"/>
        </pc:sldMkLst>
      </pc:sldChg>
      <pc:sldChg chg="del">
        <pc:chgData name="Hubert Ruczyński" userId="88f5ae79448d9369" providerId="LiveId" clId="{0B0C4DB3-ECFB-43EB-A175-011A925D84FC}" dt="2024-01-13T15:31:35.854" v="3" actId="47"/>
        <pc:sldMkLst>
          <pc:docMk/>
          <pc:sldMk cId="3894155638" sldId="356"/>
        </pc:sldMkLst>
      </pc:sldChg>
      <pc:sldChg chg="del">
        <pc:chgData name="Hubert Ruczyński" userId="88f5ae79448d9369" providerId="LiveId" clId="{0B0C4DB3-ECFB-43EB-A175-011A925D84FC}" dt="2024-01-13T15:31:38.006" v="4" actId="47"/>
        <pc:sldMkLst>
          <pc:docMk/>
          <pc:sldMk cId="3686217327" sldId="357"/>
        </pc:sldMkLst>
      </pc:sldChg>
      <pc:sldChg chg="del">
        <pc:chgData name="Hubert Ruczyński" userId="88f5ae79448d9369" providerId="LiveId" clId="{0B0C4DB3-ECFB-43EB-A175-011A925D84FC}" dt="2024-01-13T15:31:41.142" v="5" actId="47"/>
        <pc:sldMkLst>
          <pc:docMk/>
          <pc:sldMk cId="3522343433" sldId="358"/>
        </pc:sldMkLst>
      </pc:sldChg>
      <pc:sldChg chg="del">
        <pc:chgData name="Hubert Ruczyński" userId="88f5ae79448d9369" providerId="LiveId" clId="{0B0C4DB3-ECFB-43EB-A175-011A925D84FC}" dt="2024-01-13T15:31:43.442" v="6" actId="47"/>
        <pc:sldMkLst>
          <pc:docMk/>
          <pc:sldMk cId="851401659" sldId="359"/>
        </pc:sldMkLst>
      </pc:sldChg>
      <pc:sldChg chg="del">
        <pc:chgData name="Hubert Ruczyński" userId="88f5ae79448d9369" providerId="LiveId" clId="{0B0C4DB3-ECFB-43EB-A175-011A925D84FC}" dt="2024-01-13T15:31:44.838" v="7" actId="47"/>
        <pc:sldMkLst>
          <pc:docMk/>
          <pc:sldMk cId="3269155571" sldId="360"/>
        </pc:sldMkLst>
      </pc:sldChg>
      <pc:sldChg chg="del">
        <pc:chgData name="Hubert Ruczyński" userId="88f5ae79448d9369" providerId="LiveId" clId="{0B0C4DB3-ECFB-43EB-A175-011A925D84FC}" dt="2024-01-13T15:48:50.305" v="307" actId="47"/>
        <pc:sldMkLst>
          <pc:docMk/>
          <pc:sldMk cId="548455426" sldId="361"/>
        </pc:sldMkLst>
      </pc:sldChg>
      <pc:sldChg chg="del">
        <pc:chgData name="Hubert Ruczyński" userId="88f5ae79448d9369" providerId="LiveId" clId="{0B0C4DB3-ECFB-43EB-A175-011A925D84FC}" dt="2024-01-13T15:49:17.865" v="314" actId="47"/>
        <pc:sldMkLst>
          <pc:docMk/>
          <pc:sldMk cId="196551843" sldId="362"/>
        </pc:sldMkLst>
      </pc:sldChg>
      <pc:sldChg chg="del">
        <pc:chgData name="Hubert Ruczyński" userId="88f5ae79448d9369" providerId="LiveId" clId="{0B0C4DB3-ECFB-43EB-A175-011A925D84FC}" dt="2024-01-13T15:48:45.433" v="302" actId="47"/>
        <pc:sldMkLst>
          <pc:docMk/>
          <pc:sldMk cId="3801707871" sldId="363"/>
        </pc:sldMkLst>
      </pc:sldChg>
      <pc:sldChg chg="del">
        <pc:chgData name="Hubert Ruczyński" userId="88f5ae79448d9369" providerId="LiveId" clId="{0B0C4DB3-ECFB-43EB-A175-011A925D84FC}" dt="2024-01-13T15:48:43.145" v="300" actId="47"/>
        <pc:sldMkLst>
          <pc:docMk/>
          <pc:sldMk cId="2151210442" sldId="364"/>
        </pc:sldMkLst>
      </pc:sldChg>
      <pc:sldChg chg="del">
        <pc:chgData name="Hubert Ruczyński" userId="88f5ae79448d9369" providerId="LiveId" clId="{0B0C4DB3-ECFB-43EB-A175-011A925D84FC}" dt="2024-01-13T15:48:44.200" v="301" actId="47"/>
        <pc:sldMkLst>
          <pc:docMk/>
          <pc:sldMk cId="180770958" sldId="365"/>
        </pc:sldMkLst>
      </pc:sldChg>
      <pc:sldChg chg="del">
        <pc:chgData name="Hubert Ruczyński" userId="88f5ae79448d9369" providerId="LiveId" clId="{0B0C4DB3-ECFB-43EB-A175-011A925D84FC}" dt="2024-01-13T15:48:47.647" v="304" actId="47"/>
        <pc:sldMkLst>
          <pc:docMk/>
          <pc:sldMk cId="2414345249" sldId="366"/>
        </pc:sldMkLst>
      </pc:sldChg>
      <pc:sldChg chg="del">
        <pc:chgData name="Hubert Ruczyński" userId="88f5ae79448d9369" providerId="LiveId" clId="{0B0C4DB3-ECFB-43EB-A175-011A925D84FC}" dt="2024-01-13T15:48:48.212" v="305" actId="47"/>
        <pc:sldMkLst>
          <pc:docMk/>
          <pc:sldMk cId="2562033611" sldId="367"/>
        </pc:sldMkLst>
      </pc:sldChg>
      <pc:sldChg chg="del">
        <pc:chgData name="Hubert Ruczyński" userId="88f5ae79448d9369" providerId="LiveId" clId="{0B0C4DB3-ECFB-43EB-A175-011A925D84FC}" dt="2024-01-13T15:48:48.772" v="306" actId="47"/>
        <pc:sldMkLst>
          <pc:docMk/>
          <pc:sldMk cId="2158881599" sldId="368"/>
        </pc:sldMkLst>
      </pc:sldChg>
      <pc:sldChg chg="del">
        <pc:chgData name="Hubert Ruczyński" userId="88f5ae79448d9369" providerId="LiveId" clId="{0B0C4DB3-ECFB-43EB-A175-011A925D84FC}" dt="2024-01-14T09:40:51.223" v="1804" actId="47"/>
        <pc:sldMkLst>
          <pc:docMk/>
          <pc:sldMk cId="1501127979" sldId="369"/>
        </pc:sldMkLst>
      </pc:sldChg>
      <pc:sldChg chg="del">
        <pc:chgData name="Hubert Ruczyński" userId="88f5ae79448d9369" providerId="LiveId" clId="{0B0C4DB3-ECFB-43EB-A175-011A925D84FC}" dt="2024-01-14T09:40:42.871" v="1803" actId="47"/>
        <pc:sldMkLst>
          <pc:docMk/>
          <pc:sldMk cId="1910454850" sldId="370"/>
        </pc:sldMkLst>
      </pc:sldChg>
      <pc:sldChg chg="del">
        <pc:chgData name="Hubert Ruczyński" userId="88f5ae79448d9369" providerId="LiveId" clId="{0B0C4DB3-ECFB-43EB-A175-011A925D84FC}" dt="2024-01-13T15:48:46.659" v="303" actId="47"/>
        <pc:sldMkLst>
          <pc:docMk/>
          <pc:sldMk cId="3550301892" sldId="371"/>
        </pc:sldMkLst>
      </pc:sldChg>
      <pc:sldChg chg="del">
        <pc:chgData name="Hubert Ruczyński" userId="88f5ae79448d9369" providerId="LiveId" clId="{0B0C4DB3-ECFB-43EB-A175-011A925D84FC}" dt="2024-01-14T09:40:18.025" v="1800" actId="47"/>
        <pc:sldMkLst>
          <pc:docMk/>
          <pc:sldMk cId="1833670270" sldId="373"/>
        </pc:sldMkLst>
      </pc:sldChg>
      <pc:sldChg chg="del">
        <pc:chgData name="Hubert Ruczyński" userId="88f5ae79448d9369" providerId="LiveId" clId="{0B0C4DB3-ECFB-43EB-A175-011A925D84FC}" dt="2024-01-13T15:48:56.221" v="308" actId="47"/>
        <pc:sldMkLst>
          <pc:docMk/>
          <pc:sldMk cId="3133253232" sldId="374"/>
        </pc:sldMkLst>
      </pc:sldChg>
      <pc:sldChg chg="del">
        <pc:chgData name="Hubert Ruczyński" userId="88f5ae79448d9369" providerId="LiveId" clId="{0B0C4DB3-ECFB-43EB-A175-011A925D84FC}" dt="2024-01-14T09:40:19.057" v="1801" actId="47"/>
        <pc:sldMkLst>
          <pc:docMk/>
          <pc:sldMk cId="3649511106" sldId="375"/>
        </pc:sldMkLst>
      </pc:sldChg>
      <pc:sldChg chg="del">
        <pc:chgData name="Hubert Ruczyński" userId="88f5ae79448d9369" providerId="LiveId" clId="{0B0C4DB3-ECFB-43EB-A175-011A925D84FC}" dt="2024-01-13T15:49:00.330" v="309" actId="47"/>
        <pc:sldMkLst>
          <pc:docMk/>
          <pc:sldMk cId="2871443864" sldId="377"/>
        </pc:sldMkLst>
      </pc:sldChg>
      <pc:sldChg chg="add del">
        <pc:chgData name="Hubert Ruczyński" userId="88f5ae79448d9369" providerId="LiveId" clId="{0B0C4DB3-ECFB-43EB-A175-011A925D84FC}" dt="2024-01-13T15:46:34.816" v="294" actId="47"/>
        <pc:sldMkLst>
          <pc:docMk/>
          <pc:sldMk cId="1712852966" sldId="378"/>
        </pc:sldMkLst>
      </pc:sldChg>
      <pc:sldChg chg="del">
        <pc:chgData name="Hubert Ruczyński" userId="88f5ae79448d9369" providerId="LiveId" clId="{0B0C4DB3-ECFB-43EB-A175-011A925D84FC}" dt="2024-01-13T15:38:46.527" v="213" actId="2696"/>
        <pc:sldMkLst>
          <pc:docMk/>
          <pc:sldMk cId="1788034159" sldId="378"/>
        </pc:sldMkLst>
      </pc:sldChg>
      <pc:sldChg chg="del">
        <pc:chgData name="Hubert Ruczyński" userId="88f5ae79448d9369" providerId="LiveId" clId="{0B0C4DB3-ECFB-43EB-A175-011A925D84FC}" dt="2024-01-13T15:49:06.284" v="311" actId="47"/>
        <pc:sldMkLst>
          <pc:docMk/>
          <pc:sldMk cId="502524856" sldId="379"/>
        </pc:sldMkLst>
      </pc:sldChg>
      <pc:sldChg chg="del">
        <pc:chgData name="Hubert Ruczyński" userId="88f5ae79448d9369" providerId="LiveId" clId="{0B0C4DB3-ECFB-43EB-A175-011A925D84FC}" dt="2024-01-13T15:49:01.334" v="310" actId="47"/>
        <pc:sldMkLst>
          <pc:docMk/>
          <pc:sldMk cId="2676986836" sldId="381"/>
        </pc:sldMkLst>
      </pc:sldChg>
      <pc:sldChg chg="del">
        <pc:chgData name="Hubert Ruczyński" userId="88f5ae79448d9369" providerId="LiveId" clId="{0B0C4DB3-ECFB-43EB-A175-011A925D84FC}" dt="2024-01-13T15:49:24.172" v="315" actId="47"/>
        <pc:sldMkLst>
          <pc:docMk/>
          <pc:sldMk cId="129722068" sldId="382"/>
        </pc:sldMkLst>
      </pc:sldChg>
      <pc:sldChg chg="del">
        <pc:chgData name="Hubert Ruczyński" userId="88f5ae79448d9369" providerId="LiveId" clId="{0B0C4DB3-ECFB-43EB-A175-011A925D84FC}" dt="2024-01-14T09:40:05.829" v="1791" actId="47"/>
        <pc:sldMkLst>
          <pc:docMk/>
          <pc:sldMk cId="830239036" sldId="384"/>
        </pc:sldMkLst>
      </pc:sldChg>
      <pc:sldChg chg="del">
        <pc:chgData name="Hubert Ruczyński" userId="88f5ae79448d9369" providerId="LiveId" clId="{0B0C4DB3-ECFB-43EB-A175-011A925D84FC}" dt="2024-01-14T09:40:12.437" v="1795" actId="47"/>
        <pc:sldMkLst>
          <pc:docMk/>
          <pc:sldMk cId="2119467146" sldId="385"/>
        </pc:sldMkLst>
      </pc:sldChg>
      <pc:sldChg chg="del">
        <pc:chgData name="Hubert Ruczyński" userId="88f5ae79448d9369" providerId="LiveId" clId="{0B0C4DB3-ECFB-43EB-A175-011A925D84FC}" dt="2024-01-14T09:40:13.207" v="1796" actId="47"/>
        <pc:sldMkLst>
          <pc:docMk/>
          <pc:sldMk cId="2685504369" sldId="386"/>
        </pc:sldMkLst>
      </pc:sldChg>
      <pc:sldChg chg="del">
        <pc:chgData name="Hubert Ruczyński" userId="88f5ae79448d9369" providerId="LiveId" clId="{0B0C4DB3-ECFB-43EB-A175-011A925D84FC}" dt="2024-01-14T09:40:15.513" v="1798" actId="47"/>
        <pc:sldMkLst>
          <pc:docMk/>
          <pc:sldMk cId="3404578128" sldId="387"/>
        </pc:sldMkLst>
      </pc:sldChg>
      <pc:sldChg chg="modSp del mod">
        <pc:chgData name="Hubert Ruczyński" userId="88f5ae79448d9369" providerId="LiveId" clId="{0B0C4DB3-ECFB-43EB-A175-011A925D84FC}" dt="2024-01-13T15:38:38.485" v="211" actId="2696"/>
        <pc:sldMkLst>
          <pc:docMk/>
          <pc:sldMk cId="1635421503" sldId="388"/>
        </pc:sldMkLst>
        <pc:spChg chg="mod">
          <ac:chgData name="Hubert Ruczyński" userId="88f5ae79448d9369" providerId="LiveId" clId="{0B0C4DB3-ECFB-43EB-A175-011A925D84FC}" dt="2024-01-13T15:38:31.659" v="210" actId="1076"/>
          <ac:spMkLst>
            <pc:docMk/>
            <pc:sldMk cId="1635421503" sldId="388"/>
            <ac:spMk id="5" creationId="{CB482EF3-DB27-D0D2-2920-922CA41D3A94}"/>
          </ac:spMkLst>
        </pc:spChg>
      </pc:sldChg>
      <pc:sldChg chg="modSp add del mod">
        <pc:chgData name="Hubert Ruczyński" userId="88f5ae79448d9369" providerId="LiveId" clId="{0B0C4DB3-ECFB-43EB-A175-011A925D84FC}" dt="2024-01-13T15:46:33.189" v="293" actId="47"/>
        <pc:sldMkLst>
          <pc:docMk/>
          <pc:sldMk cId="3120703194" sldId="388"/>
        </pc:sldMkLst>
        <pc:spChg chg="mod">
          <ac:chgData name="Hubert Ruczyński" userId="88f5ae79448d9369" providerId="LiveId" clId="{0B0C4DB3-ECFB-43EB-A175-011A925D84FC}" dt="2024-01-13T15:43:42.085" v="236" actId="1076"/>
          <ac:spMkLst>
            <pc:docMk/>
            <pc:sldMk cId="3120703194" sldId="388"/>
            <ac:spMk id="5" creationId="{CB482EF3-DB27-D0D2-2920-922CA41D3A94}"/>
          </ac:spMkLst>
        </pc:spChg>
        <pc:graphicFrameChg chg="mod modGraphic">
          <ac:chgData name="Hubert Ruczyński" userId="88f5ae79448d9369" providerId="LiveId" clId="{0B0C4DB3-ECFB-43EB-A175-011A925D84FC}" dt="2024-01-13T15:46:13.714" v="291" actId="14734"/>
          <ac:graphicFrameMkLst>
            <pc:docMk/>
            <pc:sldMk cId="3120703194" sldId="388"/>
            <ac:graphicFrameMk id="8" creationId="{081F9CC0-AEDD-DE6C-53BC-979B69CCEB3F}"/>
          </ac:graphicFrameMkLst>
        </pc:graphicFrameChg>
      </pc:sldChg>
      <pc:sldChg chg="del">
        <pc:chgData name="Hubert Ruczyński" userId="88f5ae79448d9369" providerId="LiveId" clId="{0B0C4DB3-ECFB-43EB-A175-011A925D84FC}" dt="2024-01-14T09:40:06.353" v="1792" actId="47"/>
        <pc:sldMkLst>
          <pc:docMk/>
          <pc:sldMk cId="1747361269" sldId="389"/>
        </pc:sldMkLst>
      </pc:sldChg>
      <pc:sldChg chg="del">
        <pc:chgData name="Hubert Ruczyński" userId="88f5ae79448d9369" providerId="LiveId" clId="{0B0C4DB3-ECFB-43EB-A175-011A925D84FC}" dt="2024-01-14T09:40:06.939" v="1793" actId="47"/>
        <pc:sldMkLst>
          <pc:docMk/>
          <pc:sldMk cId="1918815327" sldId="390"/>
        </pc:sldMkLst>
      </pc:sldChg>
      <pc:sldChg chg="del">
        <pc:chgData name="Hubert Ruczyński" userId="88f5ae79448d9369" providerId="LiveId" clId="{0B0C4DB3-ECFB-43EB-A175-011A925D84FC}" dt="2024-01-14T09:40:11.885" v="1794" actId="47"/>
        <pc:sldMkLst>
          <pc:docMk/>
          <pc:sldMk cId="1261243848" sldId="391"/>
        </pc:sldMkLst>
      </pc:sldChg>
      <pc:sldChg chg="del">
        <pc:chgData name="Hubert Ruczyński" userId="88f5ae79448d9369" providerId="LiveId" clId="{0B0C4DB3-ECFB-43EB-A175-011A925D84FC}" dt="2024-01-13T15:49:09.741" v="312" actId="47"/>
        <pc:sldMkLst>
          <pc:docMk/>
          <pc:sldMk cId="1283232881" sldId="393"/>
        </pc:sldMkLst>
      </pc:sldChg>
      <pc:sldChg chg="del">
        <pc:chgData name="Hubert Ruczyński" userId="88f5ae79448d9369" providerId="LiveId" clId="{0B0C4DB3-ECFB-43EB-A175-011A925D84FC}" dt="2024-01-14T09:40:13.841" v="1797" actId="47"/>
        <pc:sldMkLst>
          <pc:docMk/>
          <pc:sldMk cId="2836392219" sldId="394"/>
        </pc:sldMkLst>
      </pc:sldChg>
      <pc:sldChg chg="del">
        <pc:chgData name="Hubert Ruczyński" userId="88f5ae79448d9369" providerId="LiveId" clId="{0B0C4DB3-ECFB-43EB-A175-011A925D84FC}" dt="2024-01-13T15:49:12.924" v="313" actId="47"/>
        <pc:sldMkLst>
          <pc:docMk/>
          <pc:sldMk cId="3755569015" sldId="395"/>
        </pc:sldMkLst>
      </pc:sldChg>
      <pc:sldChg chg="del">
        <pc:chgData name="Hubert Ruczyński" userId="88f5ae79448d9369" providerId="LiveId" clId="{0B0C4DB3-ECFB-43EB-A175-011A925D84FC}" dt="2024-01-14T09:40:17.264" v="1799" actId="47"/>
        <pc:sldMkLst>
          <pc:docMk/>
          <pc:sldMk cId="791923910" sldId="396"/>
        </pc:sldMkLst>
      </pc:sldChg>
      <pc:sldChg chg="del">
        <pc:chgData name="Hubert Ruczyński" userId="88f5ae79448d9369" providerId="LiveId" clId="{0B0C4DB3-ECFB-43EB-A175-011A925D84FC}" dt="2024-01-14T09:40:19.869" v="1802" actId="47"/>
        <pc:sldMkLst>
          <pc:docMk/>
          <pc:sldMk cId="328669917" sldId="398"/>
        </pc:sldMkLst>
      </pc:sldChg>
      <pc:sldChg chg="addSp delSp modSp add mod delAnim modAnim">
        <pc:chgData name="Hubert Ruczyński" userId="88f5ae79448d9369" providerId="LiveId" clId="{0B0C4DB3-ECFB-43EB-A175-011A925D84FC}" dt="2024-01-14T09:47:40.451" v="2307" actId="478"/>
        <pc:sldMkLst>
          <pc:docMk/>
          <pc:sldMk cId="2086236402" sldId="399"/>
        </pc:sldMkLst>
        <pc:spChg chg="del mod">
          <ac:chgData name="Hubert Ruczyński" userId="88f5ae79448d9369" providerId="LiveId" clId="{0B0C4DB3-ECFB-43EB-A175-011A925D84FC}" dt="2024-01-14T09:47:40.451" v="2307" actId="478"/>
          <ac:spMkLst>
            <pc:docMk/>
            <pc:sldMk cId="2086236402" sldId="399"/>
            <ac:spMk id="3" creationId="{50ABB17C-5BA0-AE65-8657-8B97BEC7C152}"/>
          </ac:spMkLst>
        </pc:spChg>
        <pc:spChg chg="mod">
          <ac:chgData name="Hubert Ruczyński" userId="88f5ae79448d9369" providerId="LiveId" clId="{0B0C4DB3-ECFB-43EB-A175-011A925D84FC}" dt="2024-01-13T15:33:42.592" v="27" actId="20577"/>
          <ac:spMkLst>
            <pc:docMk/>
            <pc:sldMk cId="2086236402" sldId="399"/>
            <ac:spMk id="158" creationId="{00000000-0000-0000-0000-000000000000}"/>
          </ac:spMkLst>
        </pc:spChg>
        <pc:graphicFrameChg chg="add mod modGraphic">
          <ac:chgData name="Hubert Ruczyński" userId="88f5ae79448d9369" providerId="LiveId" clId="{0B0C4DB3-ECFB-43EB-A175-011A925D84FC}" dt="2024-01-14T09:11:05.191" v="844" actId="14734"/>
          <ac:graphicFrameMkLst>
            <pc:docMk/>
            <pc:sldMk cId="2086236402" sldId="399"/>
            <ac:graphicFrameMk id="4" creationId="{F0F2DAF0-9691-4690-AFA5-AEFFBD64065D}"/>
          </ac:graphicFrameMkLst>
        </pc:graphicFrameChg>
        <pc:cxnChg chg="mod">
          <ac:chgData name="Hubert Ruczyński" userId="88f5ae79448d9369" providerId="LiveId" clId="{0B0C4DB3-ECFB-43EB-A175-011A925D84FC}" dt="2024-01-13T15:33:45.788" v="28" actId="14100"/>
          <ac:cxnSpMkLst>
            <pc:docMk/>
            <pc:sldMk cId="2086236402" sldId="399"/>
            <ac:cxnSpMk id="166" creationId="{00000000-0000-0000-0000-000000000000}"/>
          </ac:cxnSpMkLst>
        </pc:cxnChg>
      </pc:sldChg>
      <pc:sldChg chg="modSp add del mod">
        <pc:chgData name="Hubert Ruczyński" userId="88f5ae79448d9369" providerId="LiveId" clId="{0B0C4DB3-ECFB-43EB-A175-011A925D84FC}" dt="2024-01-14T09:04:52.398" v="749" actId="47"/>
        <pc:sldMkLst>
          <pc:docMk/>
          <pc:sldMk cId="3883209874" sldId="400"/>
        </pc:sldMkLst>
        <pc:spChg chg="mod">
          <ac:chgData name="Hubert Ruczyński" userId="88f5ae79448d9369" providerId="LiveId" clId="{0B0C4DB3-ECFB-43EB-A175-011A925D84FC}" dt="2024-01-13T15:34:03.756" v="35" actId="20577"/>
          <ac:spMkLst>
            <pc:docMk/>
            <pc:sldMk cId="3883209874" sldId="400"/>
            <ac:spMk id="158" creationId="{00000000-0000-0000-0000-000000000000}"/>
          </ac:spMkLst>
        </pc:spChg>
      </pc:sldChg>
      <pc:sldChg chg="addSp delSp modSp add mod delAnim">
        <pc:chgData name="Hubert Ruczyński" userId="88f5ae79448d9369" providerId="LiveId" clId="{0B0C4DB3-ECFB-43EB-A175-011A925D84FC}" dt="2024-01-14T09:22:06.987" v="927" actId="478"/>
        <pc:sldMkLst>
          <pc:docMk/>
          <pc:sldMk cId="3512132209" sldId="401"/>
        </pc:sldMkLst>
        <pc:spChg chg="del mod">
          <ac:chgData name="Hubert Ruczyński" userId="88f5ae79448d9369" providerId="LiveId" clId="{0B0C4DB3-ECFB-43EB-A175-011A925D84FC}" dt="2024-01-14T09:15:21.784" v="857" actId="478"/>
          <ac:spMkLst>
            <pc:docMk/>
            <pc:sldMk cId="3512132209" sldId="401"/>
            <ac:spMk id="3" creationId="{50ABB17C-5BA0-AE65-8657-8B97BEC7C152}"/>
          </ac:spMkLst>
        </pc:spChg>
        <pc:spChg chg="mod">
          <ac:chgData name="Hubert Ruczyński" userId="88f5ae79448d9369" providerId="LiveId" clId="{0B0C4DB3-ECFB-43EB-A175-011A925D84FC}" dt="2024-01-14T09:15:20.936" v="856" actId="1076"/>
          <ac:spMkLst>
            <pc:docMk/>
            <pc:sldMk cId="3512132209" sldId="401"/>
            <ac:spMk id="158" creationId="{00000000-0000-0000-0000-000000000000}"/>
          </ac:spMkLst>
        </pc:spChg>
        <pc:graphicFrameChg chg="add mod modGraphic">
          <ac:chgData name="Hubert Ruczyński" userId="88f5ae79448d9369" providerId="LiveId" clId="{0B0C4DB3-ECFB-43EB-A175-011A925D84FC}" dt="2024-01-14T09:22:04.752" v="926" actId="1076"/>
          <ac:graphicFrameMkLst>
            <pc:docMk/>
            <pc:sldMk cId="3512132209" sldId="401"/>
            <ac:graphicFrameMk id="2" creationId="{49E3DF51-B2C8-582E-7D39-EB9865E07E0E}"/>
          </ac:graphicFrameMkLst>
        </pc:graphicFrameChg>
        <pc:graphicFrameChg chg="add del mod">
          <ac:chgData name="Hubert Ruczyński" userId="88f5ae79448d9369" providerId="LiveId" clId="{0B0C4DB3-ECFB-43EB-A175-011A925D84FC}" dt="2024-01-14T09:22:06.987" v="927" actId="478"/>
          <ac:graphicFrameMkLst>
            <pc:docMk/>
            <pc:sldMk cId="3512132209" sldId="401"/>
            <ac:graphicFrameMk id="5" creationId="{62FFFFBF-0714-7D1D-0617-527A3D20DCA5}"/>
          </ac:graphicFrameMkLst>
        </pc:graphicFrameChg>
        <pc:cxnChg chg="mod">
          <ac:chgData name="Hubert Ruczyński" userId="88f5ae79448d9369" providerId="LiveId" clId="{0B0C4DB3-ECFB-43EB-A175-011A925D84FC}" dt="2024-01-14T09:10:41.708" v="843" actId="14100"/>
          <ac:cxnSpMkLst>
            <pc:docMk/>
            <pc:sldMk cId="3512132209" sldId="401"/>
            <ac:cxnSpMk id="166" creationId="{00000000-0000-0000-0000-000000000000}"/>
          </ac:cxnSpMkLst>
        </pc:cxnChg>
      </pc:sldChg>
      <pc:sldChg chg="addSp delSp modSp add mod delAnim">
        <pc:chgData name="Hubert Ruczyński" userId="88f5ae79448d9369" providerId="LiveId" clId="{0B0C4DB3-ECFB-43EB-A175-011A925D84FC}" dt="2024-01-14T09:21:03.417" v="919" actId="1076"/>
        <pc:sldMkLst>
          <pc:docMk/>
          <pc:sldMk cId="4212982798" sldId="402"/>
        </pc:sldMkLst>
        <pc:spChg chg="del">
          <ac:chgData name="Hubert Ruczyński" userId="88f5ae79448d9369" providerId="LiveId" clId="{0B0C4DB3-ECFB-43EB-A175-011A925D84FC}" dt="2024-01-14T09:15:19.632" v="855" actId="478"/>
          <ac:spMkLst>
            <pc:docMk/>
            <pc:sldMk cId="4212982798" sldId="402"/>
            <ac:spMk id="3" creationId="{50ABB17C-5BA0-AE65-8657-8B97BEC7C152}"/>
          </ac:spMkLst>
        </pc:spChg>
        <pc:spChg chg="mod">
          <ac:chgData name="Hubert Ruczyński" userId="88f5ae79448d9369" providerId="LiveId" clId="{0B0C4DB3-ECFB-43EB-A175-011A925D84FC}" dt="2024-01-13T15:35:15.266" v="105" actId="20577"/>
          <ac:spMkLst>
            <pc:docMk/>
            <pc:sldMk cId="4212982798" sldId="402"/>
            <ac:spMk id="158" creationId="{00000000-0000-0000-0000-000000000000}"/>
          </ac:spMkLst>
        </pc:spChg>
        <pc:graphicFrameChg chg="add del mod modGraphic">
          <ac:chgData name="Hubert Ruczyński" userId="88f5ae79448d9369" providerId="LiveId" clId="{0B0C4DB3-ECFB-43EB-A175-011A925D84FC}" dt="2024-01-14T09:14:59.472" v="852" actId="478"/>
          <ac:graphicFrameMkLst>
            <pc:docMk/>
            <pc:sldMk cId="4212982798" sldId="402"/>
            <ac:graphicFrameMk id="2" creationId="{D9E7D07A-6264-8CF9-7D73-5F52725BE6F5}"/>
          </ac:graphicFrameMkLst>
        </pc:graphicFrameChg>
        <pc:graphicFrameChg chg="add mod modGraphic">
          <ac:chgData name="Hubert Ruczyński" userId="88f5ae79448d9369" providerId="LiveId" clId="{0B0C4DB3-ECFB-43EB-A175-011A925D84FC}" dt="2024-01-14T09:21:03.417" v="919" actId="1076"/>
          <ac:graphicFrameMkLst>
            <pc:docMk/>
            <pc:sldMk cId="4212982798" sldId="402"/>
            <ac:graphicFrameMk id="4" creationId="{49E3DF51-B2C8-582E-7D39-EB9865E07E0E}"/>
          </ac:graphicFrameMkLst>
        </pc:graphicFrameChg>
        <pc:cxnChg chg="mod">
          <ac:chgData name="Hubert Ruczyński" userId="88f5ae79448d9369" providerId="LiveId" clId="{0B0C4DB3-ECFB-43EB-A175-011A925D84FC}" dt="2024-01-14T09:17:00.351" v="904" actId="14100"/>
          <ac:cxnSpMkLst>
            <pc:docMk/>
            <pc:sldMk cId="4212982798" sldId="402"/>
            <ac:cxnSpMk id="166" creationId="{00000000-0000-0000-0000-000000000000}"/>
          </ac:cxnSpMkLst>
        </pc:cxnChg>
      </pc:sldChg>
      <pc:sldChg chg="addSp delSp modSp add mod delAnim">
        <pc:chgData name="Hubert Ruczyński" userId="88f5ae79448d9369" providerId="LiveId" clId="{0B0C4DB3-ECFB-43EB-A175-011A925D84FC}" dt="2024-01-14T09:47:36.402" v="2306" actId="478"/>
        <pc:sldMkLst>
          <pc:docMk/>
          <pc:sldMk cId="3779122864" sldId="403"/>
        </pc:sldMkLst>
        <pc:spChg chg="del">
          <ac:chgData name="Hubert Ruczyński" userId="88f5ae79448d9369" providerId="LiveId" clId="{0B0C4DB3-ECFB-43EB-A175-011A925D84FC}" dt="2024-01-14T09:47:36.402" v="2306" actId="478"/>
          <ac:spMkLst>
            <pc:docMk/>
            <pc:sldMk cId="3779122864" sldId="403"/>
            <ac:spMk id="3" creationId="{50ABB17C-5BA0-AE65-8657-8B97BEC7C152}"/>
          </ac:spMkLst>
        </pc:spChg>
        <pc:spChg chg="mod">
          <ac:chgData name="Hubert Ruczyński" userId="88f5ae79448d9369" providerId="LiveId" clId="{0B0C4DB3-ECFB-43EB-A175-011A925D84FC}" dt="2024-01-13T15:35:36.813" v="127" actId="20577"/>
          <ac:spMkLst>
            <pc:docMk/>
            <pc:sldMk cId="3779122864" sldId="403"/>
            <ac:spMk id="158" creationId="{00000000-0000-0000-0000-000000000000}"/>
          </ac:spMkLst>
        </pc:spChg>
        <pc:graphicFrameChg chg="add mod">
          <ac:chgData name="Hubert Ruczyński" userId="88f5ae79448d9369" providerId="LiveId" clId="{0B0C4DB3-ECFB-43EB-A175-011A925D84FC}" dt="2024-01-14T09:21:35.596" v="922" actId="1076"/>
          <ac:graphicFrameMkLst>
            <pc:docMk/>
            <pc:sldMk cId="3779122864" sldId="403"/>
            <ac:graphicFrameMk id="2" creationId="{8571C734-CAE3-00F2-5E24-3165CA096567}"/>
          </ac:graphicFrameMkLst>
        </pc:graphicFrameChg>
        <pc:graphicFrameChg chg="add del mod">
          <ac:chgData name="Hubert Ruczyński" userId="88f5ae79448d9369" providerId="LiveId" clId="{0B0C4DB3-ECFB-43EB-A175-011A925D84FC}" dt="2024-01-14T09:21:42.307" v="923" actId="478"/>
          <ac:graphicFrameMkLst>
            <pc:docMk/>
            <pc:sldMk cId="3779122864" sldId="403"/>
            <ac:graphicFrameMk id="5" creationId="{817EB417-FCDE-BD7B-CA01-7322C7E4128D}"/>
          </ac:graphicFrameMkLst>
        </pc:graphicFrameChg>
        <pc:cxnChg chg="mod">
          <ac:chgData name="Hubert Ruczyński" userId="88f5ae79448d9369" providerId="LiveId" clId="{0B0C4DB3-ECFB-43EB-A175-011A925D84FC}" dt="2024-01-14T09:17:40.419" v="907" actId="14100"/>
          <ac:cxnSpMkLst>
            <pc:docMk/>
            <pc:sldMk cId="3779122864" sldId="403"/>
            <ac:cxnSpMk id="166" creationId="{00000000-0000-0000-0000-000000000000}"/>
          </ac:cxnSpMkLst>
        </pc:cxnChg>
      </pc:sldChg>
      <pc:sldChg chg="addSp delSp modSp add mod delAnim modAnim">
        <pc:chgData name="Hubert Ruczyński" userId="88f5ae79448d9369" providerId="LiveId" clId="{0B0C4DB3-ECFB-43EB-A175-011A925D84FC}" dt="2024-01-14T09:47:31.761" v="2305" actId="478"/>
        <pc:sldMkLst>
          <pc:docMk/>
          <pc:sldMk cId="1777686708" sldId="404"/>
        </pc:sldMkLst>
        <pc:spChg chg="del">
          <ac:chgData name="Hubert Ruczyński" userId="88f5ae79448d9369" providerId="LiveId" clId="{0B0C4DB3-ECFB-43EB-A175-011A925D84FC}" dt="2024-01-14T09:47:31.761" v="2305" actId="478"/>
          <ac:spMkLst>
            <pc:docMk/>
            <pc:sldMk cId="1777686708" sldId="404"/>
            <ac:spMk id="3" creationId="{50ABB17C-5BA0-AE65-8657-8B97BEC7C152}"/>
          </ac:spMkLst>
        </pc:spChg>
        <pc:spChg chg="mod">
          <ac:chgData name="Hubert Ruczyński" userId="88f5ae79448d9369" providerId="LiveId" clId="{0B0C4DB3-ECFB-43EB-A175-011A925D84FC}" dt="2024-01-14T09:20:02.162" v="916" actId="20577"/>
          <ac:spMkLst>
            <pc:docMk/>
            <pc:sldMk cId="1777686708" sldId="404"/>
            <ac:spMk id="158" creationId="{00000000-0000-0000-0000-000000000000}"/>
          </ac:spMkLst>
        </pc:spChg>
        <pc:picChg chg="add mod">
          <ac:chgData name="Hubert Ruczyński" userId="88f5ae79448d9369" providerId="LiveId" clId="{0B0C4DB3-ECFB-43EB-A175-011A925D84FC}" dt="2024-01-14T09:19:37.688" v="909"/>
          <ac:picMkLst>
            <pc:docMk/>
            <pc:sldMk cId="1777686708" sldId="404"/>
            <ac:picMk id="4" creationId="{5F25EF29-1327-D60B-4A88-81A22CF869D3}"/>
          </ac:picMkLst>
        </pc:picChg>
        <pc:picChg chg="add mod">
          <ac:chgData name="Hubert Ruczyński" userId="88f5ae79448d9369" providerId="LiveId" clId="{0B0C4DB3-ECFB-43EB-A175-011A925D84FC}" dt="2024-01-14T09:19:43.754" v="910"/>
          <ac:picMkLst>
            <pc:docMk/>
            <pc:sldMk cId="1777686708" sldId="404"/>
            <ac:picMk id="5" creationId="{801E39A7-8971-84BF-4E99-9C983001FF0F}"/>
          </ac:picMkLst>
        </pc:picChg>
        <pc:cxnChg chg="mod">
          <ac:chgData name="Hubert Ruczyński" userId="88f5ae79448d9369" providerId="LiveId" clId="{0B0C4DB3-ECFB-43EB-A175-011A925D84FC}" dt="2024-01-14T09:20:05.489" v="917" actId="14100"/>
          <ac:cxnSpMkLst>
            <pc:docMk/>
            <pc:sldMk cId="1777686708" sldId="404"/>
            <ac:cxnSpMk id="166" creationId="{00000000-0000-0000-0000-000000000000}"/>
          </ac:cxnSpMkLst>
        </pc:cxnChg>
      </pc:sldChg>
      <pc:sldChg chg="modSp add mod modAnim">
        <pc:chgData name="Hubert Ruczyński" userId="88f5ae79448d9369" providerId="LiveId" clId="{0B0C4DB3-ECFB-43EB-A175-011A925D84FC}" dt="2024-01-14T09:47:56.990" v="2310"/>
        <pc:sldMkLst>
          <pc:docMk/>
          <pc:sldMk cId="707815503" sldId="405"/>
        </pc:sldMkLst>
        <pc:spChg chg="mod">
          <ac:chgData name="Hubert Ruczyński" userId="88f5ae79448d9369" providerId="LiveId" clId="{0B0C4DB3-ECFB-43EB-A175-011A925D84FC}" dt="2024-01-14T09:30:15.837" v="1394" actId="20577"/>
          <ac:spMkLst>
            <pc:docMk/>
            <pc:sldMk cId="707815503" sldId="405"/>
            <ac:spMk id="3" creationId="{50ABB17C-5BA0-AE65-8657-8B97BEC7C152}"/>
          </ac:spMkLst>
        </pc:spChg>
        <pc:spChg chg="mod">
          <ac:chgData name="Hubert Ruczyński" userId="88f5ae79448d9369" providerId="LiveId" clId="{0B0C4DB3-ECFB-43EB-A175-011A925D84FC}" dt="2024-01-13T15:36:20.688" v="147" actId="20577"/>
          <ac:spMkLst>
            <pc:docMk/>
            <pc:sldMk cId="707815503" sldId="405"/>
            <ac:spMk id="158" creationId="{00000000-0000-0000-0000-000000000000}"/>
          </ac:spMkLst>
        </pc:spChg>
        <pc:cxnChg chg="mod">
          <ac:chgData name="Hubert Ruczyński" userId="88f5ae79448d9369" providerId="LiveId" clId="{0B0C4DB3-ECFB-43EB-A175-011A925D84FC}" dt="2024-01-14T09:22:36.665" v="928" actId="14100"/>
          <ac:cxnSpMkLst>
            <pc:docMk/>
            <pc:sldMk cId="707815503" sldId="405"/>
            <ac:cxnSpMk id="166" creationId="{00000000-0000-0000-0000-000000000000}"/>
          </ac:cxnSpMkLst>
        </pc:cxnChg>
      </pc:sldChg>
      <pc:sldChg chg="modSp add del mod modAnim">
        <pc:chgData name="Hubert Ruczyński" userId="88f5ae79448d9369" providerId="LiveId" clId="{0B0C4DB3-ECFB-43EB-A175-011A925D84FC}" dt="2024-01-14T09:47:53.007" v="2309"/>
        <pc:sldMkLst>
          <pc:docMk/>
          <pc:sldMk cId="2432995341" sldId="406"/>
        </pc:sldMkLst>
        <pc:spChg chg="mod">
          <ac:chgData name="Hubert Ruczyński" userId="88f5ae79448d9369" providerId="LiveId" clId="{0B0C4DB3-ECFB-43EB-A175-011A925D84FC}" dt="2024-01-14T09:45:19.637" v="2200" actId="1076"/>
          <ac:spMkLst>
            <pc:docMk/>
            <pc:sldMk cId="2432995341" sldId="406"/>
            <ac:spMk id="3" creationId="{50ABB17C-5BA0-AE65-8657-8B97BEC7C152}"/>
          </ac:spMkLst>
        </pc:spChg>
        <pc:spChg chg="mod">
          <ac:chgData name="Hubert Ruczyński" userId="88f5ae79448d9369" providerId="LiveId" clId="{0B0C4DB3-ECFB-43EB-A175-011A925D84FC}" dt="2024-01-13T15:36:33.432" v="170" actId="20577"/>
          <ac:spMkLst>
            <pc:docMk/>
            <pc:sldMk cId="2432995341" sldId="406"/>
            <ac:spMk id="158" creationId="{00000000-0000-0000-0000-000000000000}"/>
          </ac:spMkLst>
        </pc:spChg>
        <pc:cxnChg chg="mod">
          <ac:chgData name="Hubert Ruczyński" userId="88f5ae79448d9369" providerId="LiveId" clId="{0B0C4DB3-ECFB-43EB-A175-011A925D84FC}" dt="2024-01-14T09:31:00.958" v="1395" actId="14100"/>
          <ac:cxnSpMkLst>
            <pc:docMk/>
            <pc:sldMk cId="2432995341" sldId="406"/>
            <ac:cxnSpMk id="166" creationId="{00000000-0000-0000-0000-000000000000}"/>
          </ac:cxnSpMkLst>
        </pc:cxnChg>
      </pc:sldChg>
      <pc:sldChg chg="modSp add mod modAnim">
        <pc:chgData name="Hubert Ruczyński" userId="88f5ae79448d9369" providerId="LiveId" clId="{0B0C4DB3-ECFB-43EB-A175-011A925D84FC}" dt="2024-01-14T09:47:48.029" v="2308"/>
        <pc:sldMkLst>
          <pc:docMk/>
          <pc:sldMk cId="1209698255" sldId="407"/>
        </pc:sldMkLst>
        <pc:spChg chg="mod">
          <ac:chgData name="Hubert Ruczyński" userId="88f5ae79448d9369" providerId="LiveId" clId="{0B0C4DB3-ECFB-43EB-A175-011A925D84FC}" dt="2024-01-14T09:46:53.010" v="2302" actId="20577"/>
          <ac:spMkLst>
            <pc:docMk/>
            <pc:sldMk cId="1209698255" sldId="407"/>
            <ac:spMk id="3" creationId="{50ABB17C-5BA0-AE65-8657-8B97BEC7C152}"/>
          </ac:spMkLst>
        </pc:spChg>
        <pc:spChg chg="mod">
          <ac:chgData name="Hubert Ruczyński" userId="88f5ae79448d9369" providerId="LiveId" clId="{0B0C4DB3-ECFB-43EB-A175-011A925D84FC}" dt="2024-01-13T15:37:23.921" v="208" actId="20577"/>
          <ac:spMkLst>
            <pc:docMk/>
            <pc:sldMk cId="1209698255" sldId="407"/>
            <ac:spMk id="158" creationId="{00000000-0000-0000-0000-000000000000}"/>
          </ac:spMkLst>
        </pc:spChg>
        <pc:cxnChg chg="mod">
          <ac:chgData name="Hubert Ruczyński" userId="88f5ae79448d9369" providerId="LiveId" clId="{0B0C4DB3-ECFB-43EB-A175-011A925D84FC}" dt="2024-01-14T09:40:59.406" v="1805" actId="14100"/>
          <ac:cxnSpMkLst>
            <pc:docMk/>
            <pc:sldMk cId="1209698255" sldId="407"/>
            <ac:cxnSpMk id="166" creationId="{00000000-0000-0000-0000-000000000000}"/>
          </ac:cxnSpMkLst>
        </pc:cxnChg>
      </pc:sldChg>
      <pc:sldChg chg="delSp modSp add del mod">
        <pc:chgData name="Hubert Ruczyński" userId="88f5ae79448d9369" providerId="LiveId" clId="{0B0C4DB3-ECFB-43EB-A175-011A925D84FC}" dt="2024-01-14T09:15:23.481" v="858" actId="47"/>
        <pc:sldMkLst>
          <pc:docMk/>
          <pc:sldMk cId="2763208228" sldId="408"/>
        </pc:sldMkLst>
        <pc:spChg chg="mod">
          <ac:chgData name="Hubert Ruczyński" userId="88f5ae79448d9369" providerId="LiveId" clId="{0B0C4DB3-ECFB-43EB-A175-011A925D84FC}" dt="2024-01-14T09:07:58.733" v="824" actId="1076"/>
          <ac:spMkLst>
            <pc:docMk/>
            <pc:sldMk cId="2763208228" sldId="408"/>
            <ac:spMk id="3" creationId="{50ABB17C-5BA0-AE65-8657-8B97BEC7C152}"/>
          </ac:spMkLst>
        </pc:spChg>
        <pc:spChg chg="mod">
          <ac:chgData name="Hubert Ruczyński" userId="88f5ae79448d9369" providerId="LiveId" clId="{0B0C4DB3-ECFB-43EB-A175-011A925D84FC}" dt="2024-01-14T09:05:03.503" v="756" actId="20577"/>
          <ac:spMkLst>
            <pc:docMk/>
            <pc:sldMk cId="2763208228" sldId="408"/>
            <ac:spMk id="158" creationId="{00000000-0000-0000-0000-000000000000}"/>
          </ac:spMkLst>
        </pc:spChg>
        <pc:graphicFrameChg chg="del mod modGraphic">
          <ac:chgData name="Hubert Ruczyński" userId="88f5ae79448d9369" providerId="LiveId" clId="{0B0C4DB3-ECFB-43EB-A175-011A925D84FC}" dt="2024-01-14T09:15:16.487" v="853" actId="21"/>
          <ac:graphicFrameMkLst>
            <pc:docMk/>
            <pc:sldMk cId="2763208228" sldId="408"/>
            <ac:graphicFrameMk id="2" creationId="{49E3DF51-B2C8-582E-7D39-EB9865E07E0E}"/>
          </ac:graphicFrameMkLst>
        </pc:graphicFrameChg>
        <pc:cxnChg chg="mod">
          <ac:chgData name="Hubert Ruczyński" userId="88f5ae79448d9369" providerId="LiveId" clId="{0B0C4DB3-ECFB-43EB-A175-011A925D84FC}" dt="2024-01-14T09:05:07.289" v="757" actId="14100"/>
          <ac:cxnSpMkLst>
            <pc:docMk/>
            <pc:sldMk cId="2763208228" sldId="408"/>
            <ac:cxnSpMk id="166" creationId="{00000000-0000-0000-0000-000000000000}"/>
          </ac:cxnSpMkLst>
        </pc:cxnChg>
      </pc:sldChg>
      <pc:sldMasterChg chg="delSldLayout">
        <pc:chgData name="Hubert Ruczyński" userId="88f5ae79448d9369" providerId="LiveId" clId="{0B0C4DB3-ECFB-43EB-A175-011A925D84FC}" dt="2024-01-13T15:31:44.838" v="7" actId="47"/>
        <pc:sldMasterMkLst>
          <pc:docMk/>
          <pc:sldMasterMk cId="0" sldId="2147483673"/>
        </pc:sldMasterMkLst>
        <pc:sldLayoutChg chg="del">
          <pc:chgData name="Hubert Ruczyński" userId="88f5ae79448d9369" providerId="LiveId" clId="{0B0C4DB3-ECFB-43EB-A175-011A925D84FC}" dt="2024-01-13T15:31:44.838" v="7" actId="47"/>
          <pc:sldLayoutMkLst>
            <pc:docMk/>
            <pc:sldMasterMk cId="0" sldId="2147483673"/>
            <pc:sldLayoutMk cId="0" sldId="2147483675"/>
          </pc:sldLayoutMkLst>
        </pc:sldLayoutChg>
      </pc:sldMasterChg>
    </pc:docChg>
  </pc:docChgLst>
  <pc:docChgLst>
    <pc:chgData name="Gość" providerId="Windows Live" clId="Web-{F490C882-5070-4EC2-9E6A-A404A53C7F8C}"/>
    <pc:docChg chg="sldOrd">
      <pc:chgData name="Gość" userId="" providerId="Windows Live" clId="Web-{F490C882-5070-4EC2-9E6A-A404A53C7F8C}" dt="2024-01-16T17:44:46.993" v="1"/>
      <pc:docMkLst>
        <pc:docMk/>
      </pc:docMkLst>
      <pc:sldChg chg="ord">
        <pc:chgData name="Gość" userId="" providerId="Windows Live" clId="Web-{F490C882-5070-4EC2-9E6A-A404A53C7F8C}" dt="2024-01-16T17:44:46.993" v="1"/>
        <pc:sldMkLst>
          <pc:docMk/>
          <pc:sldMk cId="1777686708" sldId="404"/>
        </pc:sldMkLst>
      </pc:sldChg>
    </pc:docChg>
  </pc:docChgLst>
  <pc:docChgLst>
    <pc:chgData name="Adrian Stańdo" userId="ab9911a058bd1037" providerId="Windows Live" clId="Web-{F0C0FB47-FEC9-4E74-A983-A3C658CF167D}"/>
    <pc:docChg chg="modSld">
      <pc:chgData name="Adrian Stańdo" userId="ab9911a058bd1037" providerId="Windows Live" clId="Web-{F0C0FB47-FEC9-4E74-A983-A3C658CF167D}" dt="2024-01-17T07:50:56.969" v="20" actId="1076"/>
      <pc:docMkLst>
        <pc:docMk/>
      </pc:docMkLst>
      <pc:sldChg chg="addSp delSp modSp">
        <pc:chgData name="Adrian Stańdo" userId="ab9911a058bd1037" providerId="Windows Live" clId="Web-{F0C0FB47-FEC9-4E74-A983-A3C658CF167D}" dt="2024-01-17T07:50:56.969" v="20" actId="1076"/>
        <pc:sldMkLst>
          <pc:docMk/>
          <pc:sldMk cId="1777686708" sldId="404"/>
        </pc:sldMkLst>
        <pc:picChg chg="add mod modCrop">
          <ac:chgData name="Adrian Stańdo" userId="ab9911a058bd1037" providerId="Windows Live" clId="Web-{F0C0FB47-FEC9-4E74-A983-A3C658CF167D}" dt="2024-01-17T07:50:56.969" v="20" actId="1076"/>
          <ac:picMkLst>
            <pc:docMk/>
            <pc:sldMk cId="1777686708" sldId="404"/>
            <ac:picMk id="2" creationId="{B0A2D54C-EB5E-E4D2-890B-EA157E9A6F3D}"/>
          </ac:picMkLst>
        </pc:picChg>
        <pc:picChg chg="add mod modCrop">
          <ac:chgData name="Adrian Stańdo" userId="ab9911a058bd1037" providerId="Windows Live" clId="Web-{F0C0FB47-FEC9-4E74-A983-A3C658CF167D}" dt="2024-01-17T07:50:51.469" v="19" actId="1076"/>
          <ac:picMkLst>
            <pc:docMk/>
            <pc:sldMk cId="1777686708" sldId="404"/>
            <ac:picMk id="3" creationId="{C7BB8167-80C3-C753-EDB6-30A9176BAA70}"/>
          </ac:picMkLst>
        </pc:picChg>
        <pc:picChg chg="del mod">
          <ac:chgData name="Adrian Stańdo" userId="ab9911a058bd1037" providerId="Windows Live" clId="Web-{F0C0FB47-FEC9-4E74-A983-A3C658CF167D}" dt="2024-01-17T07:50:02.077" v="7"/>
          <ac:picMkLst>
            <pc:docMk/>
            <pc:sldMk cId="1777686708" sldId="404"/>
            <ac:picMk id="4" creationId="{5F25EF29-1327-D60B-4A88-81A22CF869D3}"/>
          </ac:picMkLst>
        </pc:picChg>
        <pc:picChg chg="del mod">
          <ac:chgData name="Adrian Stańdo" userId="ab9911a058bd1037" providerId="Windows Live" clId="Web-{F0C0FB47-FEC9-4E74-A983-A3C658CF167D}" dt="2024-01-17T07:50:01.296" v="6"/>
          <ac:picMkLst>
            <pc:docMk/>
            <pc:sldMk cId="1777686708" sldId="404"/>
            <ac:picMk id="5" creationId="{801E39A7-8971-84BF-4E99-9C983001FF0F}"/>
          </ac:picMkLst>
        </pc:picChg>
      </pc:sldChg>
    </pc:docChg>
  </pc:docChgLst>
  <pc:docChgLst>
    <pc:chgData name="Gość" providerId="Windows Live" clId="Web-{306A4D54-D185-4740-856D-0AF4B673C840}"/>
    <pc:docChg chg="modSld">
      <pc:chgData name="Gość" userId="" providerId="Windows Live" clId="Web-{306A4D54-D185-4740-856D-0AF4B673C840}" dt="2024-01-14T14:37:17.263" v="71" actId="20577"/>
      <pc:docMkLst>
        <pc:docMk/>
      </pc:docMkLst>
      <pc:sldChg chg="modSp">
        <pc:chgData name="Gość" userId="" providerId="Windows Live" clId="Web-{306A4D54-D185-4740-856D-0AF4B673C840}" dt="2024-01-14T14:37:17.263" v="71" actId="20577"/>
        <pc:sldMkLst>
          <pc:docMk/>
          <pc:sldMk cId="1209698255" sldId="407"/>
        </pc:sldMkLst>
        <pc:spChg chg="mod">
          <ac:chgData name="Gość" userId="" providerId="Windows Live" clId="Web-{306A4D54-D185-4740-856D-0AF4B673C840}" dt="2024-01-14T14:37:17.263" v="71" actId="20577"/>
          <ac:spMkLst>
            <pc:docMk/>
            <pc:sldMk cId="1209698255" sldId="407"/>
            <ac:spMk id="3" creationId="{50ABB17C-5BA0-AE65-8657-8B97BEC7C152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/>
              <a:t>Good morning, during today’s presentation we want to talk about the results concerning the task of early fake news detection with the usage of local methods.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can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outline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5 major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project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br>
              <a:rPr lang="pl-PL" sz="1100" b="0">
                <a:solidFill>
                  <a:srgbClr val="74533D"/>
                </a:solidFill>
                <a:latin typeface="Calibri"/>
                <a:ea typeface="Calibri"/>
                <a:cs typeface="Calibri"/>
              </a:rPr>
            </a:b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first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concerns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topic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pointing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-performing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second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does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same for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third, and most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important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introduction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methodology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next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evaluates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approach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obtained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results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with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solution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Finally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last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to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differences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between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model, and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why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something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performs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932129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can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outline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5 major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project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br>
              <a:rPr lang="pl-PL" sz="1100" b="0">
                <a:solidFill>
                  <a:srgbClr val="74533D"/>
                </a:solidFill>
                <a:latin typeface="Calibri"/>
                <a:ea typeface="Calibri"/>
                <a:cs typeface="Calibri"/>
              </a:rPr>
            </a:b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first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concerns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topic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pointing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-performing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second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does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same for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third, and most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important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introduction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methodology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next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evaluates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approach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obtained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results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with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solution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Finally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last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to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differences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between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model, and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why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something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performs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88747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can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outline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5 major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project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br>
              <a:rPr lang="pl-PL" sz="1100" b="0">
                <a:solidFill>
                  <a:srgbClr val="74533D"/>
                </a:solidFill>
                <a:latin typeface="Calibri"/>
                <a:ea typeface="Calibri"/>
                <a:cs typeface="Calibri"/>
              </a:rPr>
            </a:b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first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concerns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topic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pointing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-performing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second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does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same for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third, and most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important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introduction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methodology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next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evaluates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approach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obtained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results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with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solution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Finally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last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to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differences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between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model, and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why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something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performs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08454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To </a:t>
            </a:r>
            <a:r>
              <a:rPr lang="pl-PL" dirty="0" err="1"/>
              <a:t>visualize</a:t>
            </a:r>
            <a:r>
              <a:rPr lang="pl-PL" dirty="0"/>
              <a:t> the </a:t>
            </a:r>
            <a:r>
              <a:rPr lang="pl-PL" dirty="0" err="1"/>
              <a:t>pipeline</a:t>
            </a:r>
            <a:r>
              <a:rPr lang="pl-PL" dirty="0"/>
              <a:t> </a:t>
            </a:r>
            <a:r>
              <a:rPr lang="pl-PL" dirty="0" err="1"/>
              <a:t>present</a:t>
            </a:r>
            <a:r>
              <a:rPr lang="pl-PL" dirty="0"/>
              <a:t> in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/>
              <a:t>solution</a:t>
            </a:r>
            <a:r>
              <a:rPr lang="pl-PL" dirty="0"/>
              <a:t>, we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the diagram </a:t>
            </a:r>
            <a:r>
              <a:rPr lang="pl-PL" dirty="0" err="1"/>
              <a:t>presented</a:t>
            </a:r>
            <a:r>
              <a:rPr lang="pl-PL" dirty="0"/>
              <a:t> on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slide</a:t>
            </a:r>
            <a:r>
              <a:rPr lang="pl-PL" dirty="0"/>
              <a:t>. We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see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stages</a:t>
            </a:r>
            <a:r>
              <a:rPr lang="pl-PL" dirty="0"/>
              <a:t>, </a:t>
            </a:r>
            <a:r>
              <a:rPr lang="pl-PL" dirty="0" err="1"/>
              <a:t>starting</a:t>
            </a:r>
            <a:r>
              <a:rPr lang="pl-PL" dirty="0"/>
              <a:t> from the data </a:t>
            </a:r>
            <a:r>
              <a:rPr lang="pl-PL" dirty="0" err="1"/>
              <a:t>source</a:t>
            </a:r>
            <a:r>
              <a:rPr lang="pl-PL" dirty="0"/>
              <a:t> to the </a:t>
            </a:r>
            <a:r>
              <a:rPr lang="pl-PL" dirty="0" err="1"/>
              <a:t>outcomes</a:t>
            </a:r>
            <a:r>
              <a:rPr lang="pl-PL" dirty="0"/>
              <a:t>, and </a:t>
            </a:r>
            <a:r>
              <a:rPr lang="pl-PL" dirty="0" err="1"/>
              <a:t>explanation</a:t>
            </a:r>
            <a:r>
              <a:rPr lang="pl-PL" dirty="0"/>
              <a:t> of the </a:t>
            </a:r>
            <a:r>
              <a:rPr lang="pl-PL" dirty="0" err="1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2038618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can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outline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5 major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project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br>
              <a:rPr lang="pl-PL" sz="1100" b="0">
                <a:solidFill>
                  <a:srgbClr val="74533D"/>
                </a:solidFill>
                <a:latin typeface="Calibri"/>
                <a:ea typeface="Calibri"/>
                <a:cs typeface="Calibri"/>
              </a:rPr>
            </a:b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first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concerns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topic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pointing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-performing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second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does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same for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third, and most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important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introduction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methodology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next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evaluates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approach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obtained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results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with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solution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Finally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last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to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differences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between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model, and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why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something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performs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84232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can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outline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5 major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project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br>
              <a:rPr lang="pl-PL" sz="1100" b="0">
                <a:solidFill>
                  <a:srgbClr val="74533D"/>
                </a:solidFill>
                <a:latin typeface="Calibri"/>
                <a:ea typeface="Calibri"/>
                <a:cs typeface="Calibri"/>
              </a:rPr>
            </a:b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first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concerns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topic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pointing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-performing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second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does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same for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third, and most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important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introduction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methodology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next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evaluates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approach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obtained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results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with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solution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Finally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last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to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differences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between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model, and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why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something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performs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96825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can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outline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5 major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project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br>
              <a:rPr lang="pl-PL" sz="1100" b="0">
                <a:solidFill>
                  <a:srgbClr val="74533D"/>
                </a:solidFill>
                <a:latin typeface="Calibri"/>
                <a:ea typeface="Calibri"/>
                <a:cs typeface="Calibri"/>
              </a:rPr>
            </a:b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first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concerns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topic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pointing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-performing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second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does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same for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third, and most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important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introduction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methodology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next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evaluates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approach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obtained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results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with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solution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Finally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last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to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differences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between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model, and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why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something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performs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86664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can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outline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5 major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project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br>
              <a:rPr lang="pl-PL" sz="1100" b="0">
                <a:solidFill>
                  <a:srgbClr val="74533D"/>
                </a:solidFill>
                <a:latin typeface="Calibri"/>
                <a:ea typeface="Calibri"/>
                <a:cs typeface="Calibri"/>
              </a:rPr>
            </a:b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first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concerns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topic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pointing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-performing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second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does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same for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third, and most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important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introduction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methodology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next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evaluates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approach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obtained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results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with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solution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Finally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last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to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differences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between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model, and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why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something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performs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29058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can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outline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5 major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project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br>
              <a:rPr lang="pl-PL" sz="1100" b="0">
                <a:solidFill>
                  <a:srgbClr val="74533D"/>
                </a:solidFill>
                <a:latin typeface="Calibri"/>
                <a:ea typeface="Calibri"/>
                <a:cs typeface="Calibri"/>
              </a:rPr>
            </a:b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first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concerns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topic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pointing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-performing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second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does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same for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third, and most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important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introduction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methodology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next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evaluates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approach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obtained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results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with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solution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Finally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last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to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differences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between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model, and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why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something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performs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32384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can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outline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5 major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our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project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br>
              <a:rPr lang="pl-PL" sz="1100" b="0">
                <a:solidFill>
                  <a:srgbClr val="74533D"/>
                </a:solidFill>
                <a:latin typeface="Calibri"/>
                <a:ea typeface="Calibri"/>
                <a:cs typeface="Calibri"/>
              </a:rPr>
            </a:b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first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concerns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topic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pointing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-performing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second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does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same for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third, and most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important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introduction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of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fake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news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detection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methodology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next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one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evaluates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this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approach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compares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obtained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results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with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solution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endParaRPr lang="pl-PL" sz="1100" b="0">
              <a:solidFill>
                <a:srgbClr val="74533D"/>
              </a:solidFill>
              <a:latin typeface="Calibri"/>
              <a:ea typeface="Calibri"/>
              <a:cs typeface="Calibri"/>
            </a:endParaRPr>
          </a:p>
          <a:p>
            <a:pPr marL="0" indent="0">
              <a:buClr>
                <a:srgbClr val="74533D"/>
              </a:buClr>
              <a:buSzPct val="100000"/>
              <a:buFont typeface="Arial"/>
              <a:buNone/>
            </a:pP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Finally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last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goal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is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to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describe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differences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between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global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model, and the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local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ones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, and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see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why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something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performs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 </a:t>
            </a:r>
            <a:r>
              <a:rPr lang="pl-PL" sz="1100" b="0" dirty="0" err="1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better</a:t>
            </a:r>
            <a:r>
              <a:rPr lang="pl-PL" sz="1100" b="0" dirty="0">
                <a:solidFill>
                  <a:srgbClr val="74533D"/>
                </a:solidFill>
                <a:latin typeface="Calibri"/>
                <a:ea typeface="Calibri"/>
                <a:cs typeface="Calibri"/>
              </a:rPr>
              <a:t>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9616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rgbClr val="7453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040075" y="1807225"/>
            <a:ext cx="4084500" cy="19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 b="1">
                <a:solidFill>
                  <a:srgbClr val="74533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040075" y="3900750"/>
            <a:ext cx="4553400" cy="56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7C843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rgbClr val="7453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710750" y="3380025"/>
            <a:ext cx="1805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1"/>
          </p:nvPr>
        </p:nvSpPr>
        <p:spPr>
          <a:xfrm>
            <a:off x="710750" y="3785547"/>
            <a:ext cx="34659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title" idx="2"/>
          </p:nvPr>
        </p:nvSpPr>
        <p:spPr>
          <a:xfrm>
            <a:off x="710750" y="1223125"/>
            <a:ext cx="1805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subTitle" idx="3"/>
          </p:nvPr>
        </p:nvSpPr>
        <p:spPr>
          <a:xfrm>
            <a:off x="710750" y="1627900"/>
            <a:ext cx="34659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title" idx="4"/>
          </p:nvPr>
        </p:nvSpPr>
        <p:spPr>
          <a:xfrm>
            <a:off x="710750" y="2301213"/>
            <a:ext cx="1805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ubTitle" idx="5"/>
          </p:nvPr>
        </p:nvSpPr>
        <p:spPr>
          <a:xfrm>
            <a:off x="710750" y="2706729"/>
            <a:ext cx="34659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4724700" cy="77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/>
          <p:nvPr/>
        </p:nvSpPr>
        <p:spPr>
          <a:xfrm>
            <a:off x="148375" y="148500"/>
            <a:ext cx="8869500" cy="48465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rgbClr val="74533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288947D2-E85F-E331-3BF7-D84BEDFA27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9904"/>
          <a:stretch/>
        </p:blipFill>
        <p:spPr>
          <a:xfrm>
            <a:off x="-128202" y="1545"/>
            <a:ext cx="9272201" cy="5141955"/>
          </a:xfrm>
          <a:prstGeom prst="rect">
            <a:avLst/>
          </a:prstGeom>
        </p:spPr>
      </p:pic>
      <p:sp>
        <p:nvSpPr>
          <p:cNvPr id="5" name="Google Shape;13;p3">
            <a:extLst>
              <a:ext uri="{FF2B5EF4-FFF2-40B4-BE49-F238E27FC236}">
                <a16:creationId xmlns:a16="http://schemas.microsoft.com/office/drawing/2014/main" id="{42AEE9E6-4211-44FA-7360-AE2DBD6E12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87037" y="1353337"/>
            <a:ext cx="5769925" cy="243682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7617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64" r:id="rId2"/>
    <p:sldLayoutId id="2147483669" r:id="rId3"/>
    <p:sldLayoutId id="2147483670" r:id="rId4"/>
    <p:sldLayoutId id="2147483671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87A7F03-0F40-C645-9661-7B5E48B055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012"/>
          <a:stretch/>
        </p:blipFill>
        <p:spPr>
          <a:xfrm>
            <a:off x="-91227" y="0"/>
            <a:ext cx="9229342" cy="5240809"/>
          </a:xfrm>
          <a:prstGeom prst="rect">
            <a:avLst/>
          </a:prstGeom>
        </p:spPr>
      </p:pic>
      <p:sp>
        <p:nvSpPr>
          <p:cNvPr id="143" name="Google Shape;143;p28"/>
          <p:cNvSpPr txBox="1">
            <a:spLocks noGrp="1"/>
          </p:cNvSpPr>
          <p:nvPr>
            <p:ph type="ctrTitle"/>
          </p:nvPr>
        </p:nvSpPr>
        <p:spPr>
          <a:xfrm>
            <a:off x="-7422" y="1839425"/>
            <a:ext cx="9064171" cy="1139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l-PL" sz="3200" b="0">
                <a:solidFill>
                  <a:schemeClr val="bg1"/>
                </a:solidFill>
              </a:rPr>
              <a:t>The Comparison of Local and Global </a:t>
            </a:r>
            <a:br>
              <a:rPr lang="pl-PL" sz="3200" b="0">
                <a:solidFill>
                  <a:schemeClr val="bg1"/>
                </a:solidFill>
              </a:rPr>
            </a:br>
            <a:r>
              <a:rPr lang="pl-PL" sz="3200" b="0">
                <a:solidFill>
                  <a:schemeClr val="bg1"/>
                </a:solidFill>
              </a:rPr>
              <a:t>Early Fake News Detection Methods</a:t>
            </a:r>
            <a:endParaRPr lang="en-US" sz="3200" b="0">
              <a:solidFill>
                <a:schemeClr val="bg1"/>
              </a:solidFill>
            </a:endParaRPr>
          </a:p>
        </p:txBody>
      </p:sp>
      <p:sp>
        <p:nvSpPr>
          <p:cNvPr id="144" name="Google Shape;144;p28"/>
          <p:cNvSpPr txBox="1">
            <a:spLocks noGrp="1"/>
          </p:cNvSpPr>
          <p:nvPr>
            <p:ph type="subTitle" idx="1"/>
          </p:nvPr>
        </p:nvSpPr>
        <p:spPr>
          <a:xfrm>
            <a:off x="1162478" y="3934234"/>
            <a:ext cx="6819043" cy="9134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pl-PL">
                <a:solidFill>
                  <a:srgbClr val="D6E29C"/>
                </a:solidFill>
              </a:rPr>
              <a:t>Maciej Pawlikowski, Hubert Ruczyński, </a:t>
            </a:r>
          </a:p>
          <a:p>
            <a:pPr algn="ctr"/>
            <a:r>
              <a:rPr lang="pl-PL">
                <a:solidFill>
                  <a:srgbClr val="D6E29C"/>
                </a:solidFill>
              </a:rPr>
              <a:t>Bartosz Siński, Adrian Stańdo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0">
                <a:solidFill>
                  <a:srgbClr val="74533D"/>
                </a:solidFill>
              </a:rPr>
              <a:t>What could we improve?</a:t>
            </a:r>
            <a:endParaRPr lang="pl-PL" dirty="0" err="1"/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5044604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58;p30">
            <a:extLst>
              <a:ext uri="{FF2B5EF4-FFF2-40B4-BE49-F238E27FC236}">
                <a16:creationId xmlns:a16="http://schemas.microsoft.com/office/drawing/2014/main" id="{50ABB17C-5BA0-AE65-8657-8B97BEC7C152}"/>
              </a:ext>
            </a:extLst>
          </p:cNvPr>
          <p:cNvSpPr txBox="1">
            <a:spLocks/>
          </p:cNvSpPr>
          <p:nvPr/>
        </p:nvSpPr>
        <p:spPr>
          <a:xfrm>
            <a:off x="520011" y="1305030"/>
            <a:ext cx="8433251" cy="324022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6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Task simplification to 2 or 4 classes instead of 12.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Double the amount of observations to 24,000.</a:t>
            </a:r>
          </a:p>
          <a:p>
            <a:pPr marL="342900" indent="-342900">
              <a:lnSpc>
                <a:spcPct val="15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local approaches with 4 and 7 clusters it results in ~3000/1500 and ~1500/750. osbervations per class, which is 12/6 times more than before.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Consider more transformer models, such as BERTopic.</a:t>
            </a:r>
            <a:endParaRPr lang="pl-PL" sz="1800" b="0" dirty="0">
              <a:solidFill>
                <a:srgbClr val="74533D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99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0">
                <a:solidFill>
                  <a:srgbClr val="74533D"/>
                </a:solidFill>
              </a:rPr>
              <a:t>Further works with more resources</a:t>
            </a:r>
            <a:endParaRPr lang="pl-PL" dirty="0" err="1"/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7135367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58;p30">
            <a:extLst>
              <a:ext uri="{FF2B5EF4-FFF2-40B4-BE49-F238E27FC236}">
                <a16:creationId xmlns:a16="http://schemas.microsoft.com/office/drawing/2014/main" id="{50ABB17C-5BA0-AE65-8657-8B97BEC7C152}"/>
              </a:ext>
            </a:extLst>
          </p:cNvPr>
          <p:cNvSpPr txBox="1">
            <a:spLocks/>
          </p:cNvSpPr>
          <p:nvPr/>
        </p:nvSpPr>
        <p:spPr>
          <a:xfrm>
            <a:off x="470583" y="1329744"/>
            <a:ext cx="8433251" cy="324022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6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Expansion to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even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greater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numer of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articles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(100,000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observations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).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Consideration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of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more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/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all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classes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Consideration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of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more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topic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detection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methods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(not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only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clustering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models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).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Testing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even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more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advanced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models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as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Fake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News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detectors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(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transformers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,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LLMs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).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Deployment of the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framework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(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best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combination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) as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an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online learning system.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Font typeface="Arial"/>
              <a:buChar char="•"/>
            </a:pPr>
            <a:r>
              <a:rPr lang="pl-PL" sz="1800" b="0" dirty="0" err="1">
                <a:solidFill>
                  <a:srgbClr val="74533D"/>
                </a:solidFill>
                <a:latin typeface="Calibri"/>
                <a:cs typeface="Calibri"/>
              </a:rPr>
              <a:t>Consideration</a:t>
            </a:r>
            <a:r>
              <a:rPr lang="pl-PL" sz="1800" b="0" dirty="0">
                <a:solidFill>
                  <a:srgbClr val="74533D"/>
                </a:solidFill>
                <a:latin typeface="Calibri"/>
                <a:cs typeface="Calibri"/>
              </a:rPr>
              <a:t> of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online learning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clustering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methods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, </a:t>
            </a:r>
            <a:r>
              <a:rPr lang="pl-PL" sz="1800" b="0" dirty="0" err="1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e.g</a:t>
            </a:r>
            <a:r>
              <a:rPr lang="pl-PL" sz="1800" b="0" dirty="0">
                <a:solidFill>
                  <a:srgbClr val="74533D"/>
                </a:solidFill>
                <a:latin typeface="Calibri"/>
                <a:ea typeface="Calibri" panose="020F0502020204030204" pitchFamily="34" charset="0"/>
                <a:cs typeface="Calibri"/>
              </a:rPr>
              <a:t>. </a:t>
            </a:r>
            <a:r>
              <a:rPr lang="pl-PL" sz="1800" b="0" dirty="0" err="1">
                <a:solidFill>
                  <a:srgbClr val="74533D"/>
                </a:solidFill>
                <a:latin typeface="Calibri"/>
              </a:rPr>
              <a:t>TextClust</a:t>
            </a:r>
            <a:r>
              <a:rPr lang="pl-PL" sz="1800" b="0" dirty="0">
                <a:solidFill>
                  <a:srgbClr val="74533D"/>
                </a:solidFill>
              </a:rPr>
              <a:t>.</a:t>
            </a:r>
            <a:endParaRPr lang="pl-PL" dirty="0">
              <a:solidFill>
                <a:srgbClr val="3F4252"/>
              </a:solidFill>
            </a:endParaRP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endParaRPr lang="pl-PL" sz="1800" b="0" dirty="0">
              <a:solidFill>
                <a:srgbClr val="74533D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698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5DBB0-3FE4-B66E-202A-FBEBC8D38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39" y="1353337"/>
            <a:ext cx="7042321" cy="2436825"/>
          </a:xfrm>
        </p:spPr>
        <p:txBody>
          <a:bodyPr anchor="ctr"/>
          <a:lstStyle/>
          <a:p>
            <a:r>
              <a:rPr lang="pl-PL" sz="3600" err="1"/>
              <a:t>Thank</a:t>
            </a:r>
            <a:r>
              <a:rPr lang="pl-PL" sz="3600"/>
              <a:t> </a:t>
            </a:r>
            <a:r>
              <a:rPr lang="pl-PL" sz="3600" err="1"/>
              <a:t>you</a:t>
            </a:r>
            <a:r>
              <a:rPr lang="pl-PL" sz="3600"/>
              <a:t> for </a:t>
            </a:r>
            <a:r>
              <a:rPr lang="pl-PL" sz="3600" err="1"/>
              <a:t>your</a:t>
            </a:r>
            <a:r>
              <a:rPr lang="pl-PL" sz="3600"/>
              <a:t> </a:t>
            </a:r>
            <a:r>
              <a:rPr lang="pl-PL" sz="3600" err="1"/>
              <a:t>attention</a:t>
            </a:r>
            <a:r>
              <a:rPr lang="pl-PL" sz="360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69882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0" dirty="0" err="1">
                <a:solidFill>
                  <a:srgbClr val="74533D"/>
                </a:solidFill>
              </a:rPr>
              <a:t>Main</a:t>
            </a:r>
            <a:r>
              <a:rPr lang="pl-PL" b="0" dirty="0">
                <a:solidFill>
                  <a:srgbClr val="74533D"/>
                </a:solidFill>
              </a:rPr>
              <a:t> </a:t>
            </a:r>
            <a:r>
              <a:rPr lang="pl-PL" b="0" dirty="0" err="1">
                <a:solidFill>
                  <a:srgbClr val="74533D"/>
                </a:solidFill>
              </a:rPr>
              <a:t>goals</a:t>
            </a:r>
            <a:endParaRPr lang="pl-PL" dirty="0" err="1"/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2261862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58;p30">
            <a:extLst>
              <a:ext uri="{FF2B5EF4-FFF2-40B4-BE49-F238E27FC236}">
                <a16:creationId xmlns:a16="http://schemas.microsoft.com/office/drawing/2014/main" id="{50ABB17C-5BA0-AE65-8657-8B97BEC7C152}"/>
              </a:ext>
            </a:extLst>
          </p:cNvPr>
          <p:cNvSpPr txBox="1">
            <a:spLocks/>
          </p:cNvSpPr>
          <p:nvPr/>
        </p:nvSpPr>
        <p:spPr>
          <a:xfrm>
            <a:off x="500240" y="1324801"/>
            <a:ext cx="8433251" cy="324022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6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Font typeface="+mj-lt"/>
              <a:buAutoNum type="arabicPeriod"/>
            </a:pP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Comparison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different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topic</a:t>
            </a:r>
            <a:r>
              <a:rPr lang="pl-PL" sz="180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detection</a:t>
            </a:r>
            <a:r>
              <a:rPr lang="pl-PL" sz="180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models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Font typeface="+mj-lt"/>
              <a:buAutoNum type="arabicPeriod"/>
            </a:pP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Comparison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pl-PL" sz="180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fake</a:t>
            </a:r>
            <a:r>
              <a:rPr lang="pl-PL" sz="180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news </a:t>
            </a:r>
            <a:r>
              <a:rPr lang="pl-PL" sz="180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detection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methods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Font typeface="+mj-lt"/>
              <a:buAutoNum type="arabicPeriod"/>
            </a:pP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Introduction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pl-PL" sz="180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local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fake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news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detection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methods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Font typeface="+mj-lt"/>
              <a:buAutoNum type="arabicPeriod"/>
            </a:pP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Evaluation of the </a:t>
            </a:r>
            <a:r>
              <a:rPr lang="pl-PL" sz="180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local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approach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comparison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corresponding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global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solutions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Font typeface="+mj-lt"/>
              <a:buAutoNum type="arabicPeriod"/>
            </a:pP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Exploration of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models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differences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between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two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strategies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with the </a:t>
            </a:r>
            <a:r>
              <a:rPr lang="pl-PL" sz="1800" b="0" dirty="0" err="1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usage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pl-PL" sz="180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XAI</a:t>
            </a:r>
            <a:r>
              <a:rPr lang="pl-PL" sz="1800" b="0" dirty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0100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b="0">
                <a:solidFill>
                  <a:srgbClr val="74533D"/>
                </a:solidFill>
              </a:rPr>
              <a:t>Methodology</a:t>
            </a:r>
            <a:endParaRPr lang="en-US" b="0" dirty="0" err="1">
              <a:solidFill>
                <a:srgbClr val="74533D"/>
              </a:solidFill>
            </a:endParaRPr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2751190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Picture 5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CE0A6143-70F9-11BC-3017-F05C7CA88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26" y="1163650"/>
            <a:ext cx="8544747" cy="3625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519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0">
                <a:solidFill>
                  <a:srgbClr val="74533D"/>
                </a:solidFill>
              </a:rPr>
              <a:t>Topic detection</a:t>
            </a:r>
            <a:endParaRPr lang="pl-PL" dirty="0" err="1"/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3255345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4" name="Tabela 7">
            <a:extLst>
              <a:ext uri="{FF2B5EF4-FFF2-40B4-BE49-F238E27FC236}">
                <a16:creationId xmlns:a16="http://schemas.microsoft.com/office/drawing/2014/main" id="{F0F2DAF0-9691-4690-AFA5-AEFFBD6406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027408"/>
              </p:ext>
            </p:extLst>
          </p:nvPr>
        </p:nvGraphicFramePr>
        <p:xfrm>
          <a:off x="338931" y="1598939"/>
          <a:ext cx="8466138" cy="2657303"/>
        </p:xfrm>
        <a:graphic>
          <a:graphicData uri="http://schemas.openxmlformats.org/drawingml/2006/table">
            <a:tbl>
              <a:tblPr firstRow="1" bandRow="1">
                <a:tableStyleId>{8742039E-8F14-41EF-8A5F-DE2133D96232}</a:tableStyleId>
              </a:tblPr>
              <a:tblGrid>
                <a:gridCol w="1968818">
                  <a:extLst>
                    <a:ext uri="{9D8B030D-6E8A-4147-A177-3AD203B41FA5}">
                      <a16:colId xmlns:a16="http://schemas.microsoft.com/office/drawing/2014/main" val="2947900464"/>
                    </a:ext>
                  </a:extLst>
                </a:gridCol>
                <a:gridCol w="1386205">
                  <a:extLst>
                    <a:ext uri="{9D8B030D-6E8A-4147-A177-3AD203B41FA5}">
                      <a16:colId xmlns:a16="http://schemas.microsoft.com/office/drawing/2014/main" val="1469521838"/>
                    </a:ext>
                  </a:extLst>
                </a:gridCol>
                <a:gridCol w="1852930">
                  <a:extLst>
                    <a:ext uri="{9D8B030D-6E8A-4147-A177-3AD203B41FA5}">
                      <a16:colId xmlns:a16="http://schemas.microsoft.com/office/drawing/2014/main" val="2552704592"/>
                    </a:ext>
                  </a:extLst>
                </a:gridCol>
                <a:gridCol w="1405255">
                  <a:extLst>
                    <a:ext uri="{9D8B030D-6E8A-4147-A177-3AD203B41FA5}">
                      <a16:colId xmlns:a16="http://schemas.microsoft.com/office/drawing/2014/main" val="2911463480"/>
                    </a:ext>
                  </a:extLst>
                </a:gridCol>
                <a:gridCol w="1852930">
                  <a:extLst>
                    <a:ext uri="{9D8B030D-6E8A-4147-A177-3AD203B41FA5}">
                      <a16:colId xmlns:a16="http://schemas.microsoft.com/office/drawing/2014/main" val="3517362408"/>
                    </a:ext>
                  </a:extLst>
                </a:gridCol>
              </a:tblGrid>
              <a:tr h="300634">
                <a:tc rowSpan="2"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600" b="1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Clustering Algorithm</a:t>
                      </a:r>
                      <a:endParaRPr lang="pl-PL" sz="1600" b="1">
                        <a:latin typeface="Calibri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>
                          <a:solidFill>
                            <a:srgbClr val="74533D"/>
                          </a:solidFill>
                          <a:latin typeface="Calibri"/>
                        </a:rPr>
                        <a:t>Lemmas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buNone/>
                      </a:pP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>
                          <a:solidFill>
                            <a:srgbClr val="74533D"/>
                          </a:solidFill>
                          <a:latin typeface="Calibri"/>
                        </a:rPr>
                        <a:t>Noun chunks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buNone/>
                      </a:pP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871485"/>
                  </a:ext>
                </a:extLst>
              </a:tr>
              <a:tr h="300634">
                <a:tc vMerge="1"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600" b="1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Clustering Algorithm</a:t>
                      </a:r>
                      <a:endParaRPr lang="pl-PL" sz="1600" b="1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Silhouette Score </a:t>
                      </a:r>
                      <a:r>
                        <a:rPr lang="pl-PL" sz="7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 err="1">
                          <a:solidFill>
                            <a:srgbClr val="74533D"/>
                          </a:solidFill>
                          <a:latin typeface="Calibri"/>
                        </a:rPr>
                        <a:t>Calinski-Harabasz</a:t>
                      </a: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 Score </a:t>
                      </a:r>
                      <a:r>
                        <a:rPr lang="pl-PL" sz="8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Silhouette Score </a:t>
                      </a:r>
                      <a:r>
                        <a:rPr lang="pl-PL" sz="8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Calinski-Harabasz Score </a:t>
                      </a:r>
                      <a:r>
                        <a:rPr lang="pl-PL" sz="8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82974"/>
                  </a:ext>
                </a:extLst>
              </a:tr>
              <a:tr h="2420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TF-IDF + K-</a:t>
                      </a:r>
                      <a:r>
                        <a:rPr lang="pl-PL" sz="1200" b="0" i="0" u="none" strike="noStrike" noProof="0" err="1">
                          <a:solidFill>
                            <a:srgbClr val="74533D"/>
                          </a:solidFill>
                          <a:latin typeface="Calibri"/>
                        </a:rPr>
                        <a:t>Means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0.038</a:t>
                      </a:r>
                      <a:endParaRPr lang="pl-PL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293.9</a:t>
                      </a:r>
                      <a:endParaRPr lang="pl-PL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0.067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314.1 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7265815"/>
                  </a:ext>
                </a:extLst>
              </a:tr>
              <a:tr h="23825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Doc2Vec + K-</a:t>
                      </a:r>
                      <a:r>
                        <a:rPr lang="pl-PL" sz="1200" b="0" i="0" u="none" strike="noStrike" noProof="0" err="1">
                          <a:solidFill>
                            <a:srgbClr val="74533D"/>
                          </a:solidFill>
                          <a:latin typeface="Calibri"/>
                        </a:rPr>
                        <a:t>Means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0.134</a:t>
                      </a:r>
                      <a:endParaRPr lang="pl-PL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449.6</a:t>
                      </a:r>
                      <a:endParaRPr lang="pl-PL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0.386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3473.24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442406"/>
                  </a:ext>
                </a:extLst>
              </a:tr>
              <a:tr h="1435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LDA</a:t>
                      </a:r>
                      <a:endParaRPr lang="pl-PL" sz="1200">
                        <a:latin typeface="Calibri"/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0.607</a:t>
                      </a:r>
                      <a:endParaRPr lang="pl-PL" sz="1400"/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18668.8</a:t>
                      </a:r>
                      <a:endParaRPr lang="pl-PL" sz="1400"/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0.883</a:t>
                      </a:r>
                      <a:endParaRPr lang="pl-PL" sz="1200">
                        <a:latin typeface="Calibri"/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110432.1</a:t>
                      </a:r>
                      <a:endParaRPr lang="pl-PL" sz="1200">
                        <a:latin typeface="Calibri"/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884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TF-IDF + LDA</a:t>
                      </a:r>
                      <a:endParaRPr lang="pl-PL" sz="1200">
                        <a:latin typeface="Calibri"/>
                      </a:endParaRPr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0.873</a:t>
                      </a:r>
                      <a:endParaRPr lang="pl-PL" sz="1400"/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91490.7</a:t>
                      </a:r>
                      <a:endParaRPr lang="pl-PL" sz="1400"/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0.929</a:t>
                      </a:r>
                      <a:endParaRPr lang="pl-PL" sz="1200">
                        <a:latin typeface="Calibri"/>
                      </a:endParaRPr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323993.32</a:t>
                      </a:r>
                      <a:endParaRPr lang="pl-PL" sz="1200">
                        <a:latin typeface="Calibri"/>
                      </a:endParaRPr>
                    </a:p>
                  </a:txBody>
                  <a:tcPr>
                    <a:solidFill>
                      <a:srgbClr val="66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309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LSI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-0.320</a:t>
                      </a:r>
                      <a:endParaRPr lang="pl-PL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49.5</a:t>
                      </a:r>
                      <a:endParaRPr lang="pl-PL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-0.512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132.0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5213831"/>
                  </a:ext>
                </a:extLst>
              </a:tr>
              <a:tr h="247041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TF-IDF + LSI 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0.469</a:t>
                      </a:r>
                      <a:endParaRPr lang="pl-PL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1655.9</a:t>
                      </a:r>
                      <a:endParaRPr lang="pl-PL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-0.290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393.5</a:t>
                      </a:r>
                      <a:endParaRPr lang="pl-PL" sz="1200"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77838"/>
                  </a:ext>
                </a:extLst>
              </a:tr>
              <a:tr h="37546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GSSDMM </a:t>
                      </a:r>
                      <a:endParaRPr lang="pl-PL" sz="1200">
                        <a:latin typeface="Calibri"/>
                      </a:endParaRPr>
                    </a:p>
                  </a:txBody>
                  <a:tcP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0.714</a:t>
                      </a:r>
                      <a:endParaRPr lang="pl-PL" sz="1400"/>
                    </a:p>
                  </a:txBody>
                  <a:tcP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529.4</a:t>
                      </a:r>
                      <a:endParaRPr lang="pl-PL" sz="1400"/>
                    </a:p>
                  </a:txBody>
                  <a:tcP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0.867</a:t>
                      </a:r>
                      <a:endParaRPr lang="pl-PL" sz="1200">
                        <a:latin typeface="Calibri"/>
                      </a:endParaRPr>
                    </a:p>
                  </a:txBody>
                  <a:tcPr>
                    <a:solidFill>
                      <a:srgbClr val="99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15681.4</a:t>
                      </a:r>
                      <a:endParaRPr lang="pl-PL" sz="1200">
                        <a:latin typeface="Calibri"/>
                      </a:endParaRPr>
                    </a:p>
                  </a:txBody>
                  <a:tcPr>
                    <a:solidFill>
                      <a:srgbClr val="99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426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236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00864" y="402079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0">
                <a:solidFill>
                  <a:srgbClr val="74533D"/>
                </a:solidFill>
              </a:rPr>
              <a:t>Fake News Detection</a:t>
            </a:r>
            <a:endParaRPr lang="pl-PL" dirty="0" err="1"/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4441594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2" name="Tabela 7">
            <a:extLst>
              <a:ext uri="{FF2B5EF4-FFF2-40B4-BE49-F238E27FC236}">
                <a16:creationId xmlns:a16="http://schemas.microsoft.com/office/drawing/2014/main" id="{49E3DF51-B2C8-582E-7D39-EB9865E07E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370455"/>
              </p:ext>
            </p:extLst>
          </p:nvPr>
        </p:nvGraphicFramePr>
        <p:xfrm>
          <a:off x="2400190" y="2083586"/>
          <a:ext cx="4049078" cy="2007514"/>
        </p:xfrm>
        <a:graphic>
          <a:graphicData uri="http://schemas.openxmlformats.org/drawingml/2006/table">
            <a:tbl>
              <a:tblPr firstRow="1" bandRow="1">
                <a:tableStyleId>{8742039E-8F14-41EF-8A5F-DE2133D96232}</a:tableStyleId>
              </a:tblPr>
              <a:tblGrid>
                <a:gridCol w="1389380">
                  <a:extLst>
                    <a:ext uri="{9D8B030D-6E8A-4147-A177-3AD203B41FA5}">
                      <a16:colId xmlns:a16="http://schemas.microsoft.com/office/drawing/2014/main" val="2947900464"/>
                    </a:ext>
                  </a:extLst>
                </a:gridCol>
                <a:gridCol w="949643">
                  <a:extLst>
                    <a:ext uri="{9D8B030D-6E8A-4147-A177-3AD203B41FA5}">
                      <a16:colId xmlns:a16="http://schemas.microsoft.com/office/drawing/2014/main" val="1469521838"/>
                    </a:ext>
                  </a:extLst>
                </a:gridCol>
                <a:gridCol w="1710055">
                  <a:extLst>
                    <a:ext uri="{9D8B030D-6E8A-4147-A177-3AD203B41FA5}">
                      <a16:colId xmlns:a16="http://schemas.microsoft.com/office/drawing/2014/main" val="2552704592"/>
                    </a:ext>
                  </a:extLst>
                </a:gridCol>
              </a:tblGrid>
              <a:tr h="300634">
                <a:tc row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Model</a:t>
                      </a:r>
                      <a:endParaRPr lang="pl-PL" sz="1600" b="1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>
                          <a:solidFill>
                            <a:srgbClr val="74533D"/>
                          </a:solidFill>
                          <a:latin typeface="Calibri"/>
                        </a:rPr>
                        <a:t>No clustering</a:t>
                      </a: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pPr lvl="0">
                        <a:buNone/>
                      </a:pPr>
                      <a:endParaRPr lang="pl-PL" sz="1200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090319"/>
                  </a:ext>
                </a:extLst>
              </a:tr>
              <a:tr h="300634">
                <a:tc vMerge="1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Model</a:t>
                      </a:r>
                      <a:endParaRPr lang="pl-PL" sz="1600" b="1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Accuracy </a:t>
                      </a:r>
                      <a:r>
                        <a:rPr lang="pl-PL" sz="8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Accuracy w/o politics </a:t>
                      </a:r>
                      <a:r>
                        <a:rPr lang="pl-PL" sz="8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82974"/>
                  </a:ext>
                </a:extLst>
              </a:tr>
              <a:tr h="2420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Logistic Regression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0.581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0.628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265815"/>
                  </a:ext>
                </a:extLst>
              </a:tr>
              <a:tr h="23825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SVM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0.518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0.577 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8442406"/>
                  </a:ext>
                </a:extLst>
              </a:tr>
              <a:tr h="15175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Random Forest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0.491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0.540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884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Naive Bayes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0.444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0.501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2309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DistilBERT</a:t>
                      </a:r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0.710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0.790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66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52138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2132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0">
                <a:solidFill>
                  <a:srgbClr val="74533D"/>
                </a:solidFill>
              </a:rPr>
              <a:t>Global and local models</a:t>
            </a:r>
            <a:endParaRPr lang="pl-PL" dirty="0" err="1"/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4955635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4" name="Tabela 7">
            <a:extLst>
              <a:ext uri="{FF2B5EF4-FFF2-40B4-BE49-F238E27FC236}">
                <a16:creationId xmlns:a16="http://schemas.microsoft.com/office/drawing/2014/main" id="{49E3DF51-B2C8-582E-7D39-EB9865E07E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356359"/>
              </p:ext>
            </p:extLst>
          </p:nvPr>
        </p:nvGraphicFramePr>
        <p:xfrm>
          <a:off x="959269" y="2075704"/>
          <a:ext cx="7225462" cy="2015396"/>
        </p:xfrm>
        <a:graphic>
          <a:graphicData uri="http://schemas.openxmlformats.org/drawingml/2006/table">
            <a:tbl>
              <a:tblPr firstRow="1" bandRow="1">
                <a:tableStyleId>{8742039E-8F14-41EF-8A5F-DE2133D96232}</a:tableStyleId>
              </a:tblPr>
              <a:tblGrid>
                <a:gridCol w="1389380">
                  <a:extLst>
                    <a:ext uri="{9D8B030D-6E8A-4147-A177-3AD203B41FA5}">
                      <a16:colId xmlns:a16="http://schemas.microsoft.com/office/drawing/2014/main" val="2947900464"/>
                    </a:ext>
                  </a:extLst>
                </a:gridCol>
                <a:gridCol w="2659698">
                  <a:extLst>
                    <a:ext uri="{9D8B030D-6E8A-4147-A177-3AD203B41FA5}">
                      <a16:colId xmlns:a16="http://schemas.microsoft.com/office/drawing/2014/main" val="1469521838"/>
                    </a:ext>
                  </a:extLst>
                </a:gridCol>
                <a:gridCol w="1587818">
                  <a:extLst>
                    <a:ext uri="{9D8B030D-6E8A-4147-A177-3AD203B41FA5}">
                      <a16:colId xmlns:a16="http://schemas.microsoft.com/office/drawing/2014/main" val="634180629"/>
                    </a:ext>
                  </a:extLst>
                </a:gridCol>
                <a:gridCol w="1588566">
                  <a:extLst>
                    <a:ext uri="{9D8B030D-6E8A-4147-A177-3AD203B41FA5}">
                      <a16:colId xmlns:a16="http://schemas.microsoft.com/office/drawing/2014/main" val="755084890"/>
                    </a:ext>
                  </a:extLst>
                </a:gridCol>
              </a:tblGrid>
              <a:tr h="643796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Model</a:t>
                      </a:r>
                      <a:endParaRPr lang="pl-PL" sz="1600" b="1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>
                          <a:solidFill>
                            <a:srgbClr val="74533D"/>
                          </a:solidFill>
                          <a:latin typeface="Calibri"/>
                        </a:rPr>
                        <a:t>No clustering</a:t>
                      </a:r>
                    </a:p>
                    <a:p>
                      <a:pPr lvl="0" algn="ctr">
                        <a:buNone/>
                      </a:pPr>
                      <a:r>
                        <a:rPr lang="pl-PL" sz="1200" b="1">
                          <a:solidFill>
                            <a:srgbClr val="74533D"/>
                          </a:solidFill>
                          <a:latin typeface="Calibri"/>
                        </a:rPr>
                        <a:t>(Global Model)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>
                          <a:solidFill>
                            <a:srgbClr val="74533D"/>
                          </a:solidFill>
                          <a:latin typeface="Calibri"/>
                        </a:rPr>
                        <a:t>GSSDMM</a:t>
                      </a:r>
                    </a:p>
                    <a:p>
                      <a:pPr lvl="0" algn="ctr">
                        <a:buNone/>
                      </a:pPr>
                      <a:r>
                        <a:rPr lang="pl-PL" sz="1200" b="1">
                          <a:solidFill>
                            <a:srgbClr val="74533D"/>
                          </a:solidFill>
                          <a:latin typeface="Calibri"/>
                        </a:rPr>
                        <a:t>(Local Models)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>
                          <a:solidFill>
                            <a:srgbClr val="74533D"/>
                          </a:solidFill>
                          <a:latin typeface="Calibri"/>
                        </a:rPr>
                        <a:t>LDA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l-PL" sz="1200" b="1">
                          <a:solidFill>
                            <a:srgbClr val="74533D"/>
                          </a:solidFill>
                          <a:latin typeface="Calibri"/>
                        </a:rPr>
                        <a:t>(Local Models)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0090319"/>
                  </a:ext>
                </a:extLst>
              </a:tr>
              <a:tr h="2420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LR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GSSDMM + LR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LDA + LR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7265815"/>
                  </a:ext>
                </a:extLst>
              </a:tr>
              <a:tr h="23825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SVM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GSSDMM + 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LDA + SVM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442406"/>
                  </a:ext>
                </a:extLst>
              </a:tr>
              <a:tr h="15175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Random Forest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RF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GSSDMM + RF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LDA + RF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884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Naive Bayes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NB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GSSDMM + NB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LDA + NB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2309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DistilBERT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D-BERT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GSSDMM+D-BERT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</a:rPr>
                        <a:t>LDA + D-BERT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52138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2982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0">
                <a:solidFill>
                  <a:srgbClr val="74533D"/>
                </a:solidFill>
              </a:rPr>
              <a:t>Global vs local - performance</a:t>
            </a:r>
            <a:endParaRPr lang="pl-PL" dirty="0" err="1"/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5973832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2" name="Tabela 7">
            <a:extLst>
              <a:ext uri="{FF2B5EF4-FFF2-40B4-BE49-F238E27FC236}">
                <a16:creationId xmlns:a16="http://schemas.microsoft.com/office/drawing/2014/main" id="{8571C734-CAE3-00F2-5E24-3165CA0965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4800340"/>
              </p:ext>
            </p:extLst>
          </p:nvPr>
        </p:nvGraphicFramePr>
        <p:xfrm>
          <a:off x="959269" y="2075704"/>
          <a:ext cx="7225462" cy="2007514"/>
        </p:xfrm>
        <a:graphic>
          <a:graphicData uri="http://schemas.openxmlformats.org/drawingml/2006/table">
            <a:tbl>
              <a:tblPr firstRow="1" bandRow="1">
                <a:tableStyleId>{8742039E-8F14-41EF-8A5F-DE2133D96232}</a:tableStyleId>
              </a:tblPr>
              <a:tblGrid>
                <a:gridCol w="1389380">
                  <a:extLst>
                    <a:ext uri="{9D8B030D-6E8A-4147-A177-3AD203B41FA5}">
                      <a16:colId xmlns:a16="http://schemas.microsoft.com/office/drawing/2014/main" val="2947900464"/>
                    </a:ext>
                  </a:extLst>
                </a:gridCol>
                <a:gridCol w="949643">
                  <a:extLst>
                    <a:ext uri="{9D8B030D-6E8A-4147-A177-3AD203B41FA5}">
                      <a16:colId xmlns:a16="http://schemas.microsoft.com/office/drawing/2014/main" val="1469521838"/>
                    </a:ext>
                  </a:extLst>
                </a:gridCol>
                <a:gridCol w="1710055">
                  <a:extLst>
                    <a:ext uri="{9D8B030D-6E8A-4147-A177-3AD203B41FA5}">
                      <a16:colId xmlns:a16="http://schemas.microsoft.com/office/drawing/2014/main" val="2552704592"/>
                    </a:ext>
                  </a:extLst>
                </a:gridCol>
                <a:gridCol w="1587818">
                  <a:extLst>
                    <a:ext uri="{9D8B030D-6E8A-4147-A177-3AD203B41FA5}">
                      <a16:colId xmlns:a16="http://schemas.microsoft.com/office/drawing/2014/main" val="634180629"/>
                    </a:ext>
                  </a:extLst>
                </a:gridCol>
                <a:gridCol w="1588566">
                  <a:extLst>
                    <a:ext uri="{9D8B030D-6E8A-4147-A177-3AD203B41FA5}">
                      <a16:colId xmlns:a16="http://schemas.microsoft.com/office/drawing/2014/main" val="755084890"/>
                    </a:ext>
                  </a:extLst>
                </a:gridCol>
              </a:tblGrid>
              <a:tr h="300634">
                <a:tc row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Model</a:t>
                      </a:r>
                      <a:endParaRPr lang="pl-PL" sz="1600" b="1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>
                          <a:solidFill>
                            <a:srgbClr val="74533D"/>
                          </a:solidFill>
                          <a:latin typeface="Calibri"/>
                        </a:rPr>
                        <a:t>No clustering</a:t>
                      </a:r>
                    </a:p>
                  </a:txBody>
                  <a:tcPr>
                    <a:solidFill>
                      <a:srgbClr val="CCECFF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>
                        <a:buNone/>
                      </a:pPr>
                      <a:endParaRPr lang="pl-PL" sz="1200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>
                          <a:solidFill>
                            <a:srgbClr val="74533D"/>
                          </a:solidFill>
                          <a:latin typeface="Calibri"/>
                        </a:rPr>
                        <a:t>GSSDMM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>
                          <a:solidFill>
                            <a:srgbClr val="74533D"/>
                          </a:solidFill>
                          <a:latin typeface="Calibri"/>
                        </a:rPr>
                        <a:t>LDA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090319"/>
                  </a:ext>
                </a:extLst>
              </a:tr>
              <a:tr h="300634">
                <a:tc vMerge="1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600" b="1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Model</a:t>
                      </a:r>
                      <a:endParaRPr lang="pl-PL" sz="1600" b="1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Accuracy </a:t>
                      </a:r>
                      <a:r>
                        <a:rPr lang="pl-PL" sz="8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Accuracy w/o politics </a:t>
                      </a:r>
                      <a:r>
                        <a:rPr lang="pl-PL" sz="8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Weighted Accuracy </a:t>
                      </a:r>
                      <a:r>
                        <a:rPr lang="pl-PL" sz="8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Weighted Accuracy </a:t>
                      </a:r>
                      <a:r>
                        <a:rPr lang="pl-PL" sz="800" b="0" i="0" u="none" strike="noStrike" noProof="0">
                          <a:solidFill>
                            <a:srgbClr val="74533D"/>
                          </a:solidFill>
                          <a:latin typeface="Calibri"/>
                        </a:rPr>
                        <a:t>(↑)</a:t>
                      </a:r>
                      <a:endParaRPr lang="pl-PL" sz="1200">
                        <a:solidFill>
                          <a:srgbClr val="74533D"/>
                        </a:solidFill>
                        <a:latin typeface="Calibri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182974"/>
                  </a:ext>
                </a:extLst>
              </a:tr>
              <a:tr h="2420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0.581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0.628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0.540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0.530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7265815"/>
                  </a:ext>
                </a:extLst>
              </a:tr>
              <a:tr h="23825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0.518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0.577 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0.460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0.480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442406"/>
                  </a:ext>
                </a:extLst>
              </a:tr>
              <a:tr h="15175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Random Forest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0.491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0.540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0.470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0.460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8845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Naive Bayes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0.444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0.501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0.440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0.450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2309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l-PL" sz="1200">
                          <a:solidFill>
                            <a:srgbClr val="74533D"/>
                          </a:solidFill>
                          <a:latin typeface="Calibri"/>
                        </a:rPr>
                        <a:t>DistilBERT</a:t>
                      </a:r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0.710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0.790</a:t>
                      </a:r>
                      <a:endParaRPr lang="pl-PL" sz="14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0.600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66CCF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1200" b="0" i="0" u="none" strike="noStrike" baseline="0" noProof="0">
                          <a:solidFill>
                            <a:srgbClr val="74533D"/>
                          </a:solidFill>
                          <a:latin typeface="Calibri"/>
                        </a:rPr>
                        <a:t>0.620</a:t>
                      </a:r>
                      <a:endParaRPr lang="pl-PL" sz="1200">
                        <a:solidFill>
                          <a:srgbClr val="74533D"/>
                        </a:solidFill>
                      </a:endParaRPr>
                    </a:p>
                  </a:txBody>
                  <a:tcPr>
                    <a:solidFill>
                      <a:srgbClr val="66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52138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9122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0">
                <a:solidFill>
                  <a:srgbClr val="74533D"/>
                </a:solidFill>
              </a:rPr>
              <a:t>Global vs local – XAI (IG)</a:t>
            </a:r>
            <a:endParaRPr lang="pl-PL" dirty="0" err="1"/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4911151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graph of a graph of a graph of a graph of a graph of a graph of a graph of a graph of a graph of a graph of a graph of a graph of a graph of&#10;&#10;Description automatically generated">
            <a:extLst>
              <a:ext uri="{FF2B5EF4-FFF2-40B4-BE49-F238E27FC236}">
                <a16:creationId xmlns:a16="http://schemas.microsoft.com/office/drawing/2014/main" id="{B0A2D54C-EB5E-E4D2-890B-EA157E9A6F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" r="10353" b="313"/>
          <a:stretch/>
        </p:blipFill>
        <p:spPr>
          <a:xfrm>
            <a:off x="4568126" y="1556611"/>
            <a:ext cx="3688799" cy="30739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7BB8167-80C3-C753-EDB6-30A9176BAA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529" b="313"/>
          <a:stretch/>
        </p:blipFill>
        <p:spPr>
          <a:xfrm>
            <a:off x="645117" y="1556611"/>
            <a:ext cx="3640389" cy="307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86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>
            <a:spLocks noGrp="1"/>
          </p:cNvSpPr>
          <p:nvPr>
            <p:ph type="title" idx="6"/>
          </p:nvPr>
        </p:nvSpPr>
        <p:spPr>
          <a:xfrm>
            <a:off x="710750" y="387250"/>
            <a:ext cx="7447730" cy="776400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l-PL" b="0">
                <a:solidFill>
                  <a:srgbClr val="74533D"/>
                </a:solidFill>
              </a:rPr>
              <a:t>Limitations</a:t>
            </a:r>
            <a:endParaRPr lang="pl-PL" dirty="0" err="1"/>
          </a:p>
        </p:txBody>
      </p:sp>
      <p:cxnSp>
        <p:nvCxnSpPr>
          <p:cNvPr id="166" name="Google Shape;166;p30"/>
          <p:cNvCxnSpPr>
            <a:cxnSpLocks/>
          </p:cNvCxnSpPr>
          <p:nvPr/>
        </p:nvCxnSpPr>
        <p:spPr>
          <a:xfrm>
            <a:off x="812499" y="1045726"/>
            <a:ext cx="2281633" cy="0"/>
          </a:xfrm>
          <a:prstGeom prst="straightConnector1">
            <a:avLst/>
          </a:prstGeom>
          <a:noFill/>
          <a:ln w="19050" cap="flat" cmpd="sng">
            <a:solidFill>
              <a:srgbClr val="74533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58;p30">
            <a:extLst>
              <a:ext uri="{FF2B5EF4-FFF2-40B4-BE49-F238E27FC236}">
                <a16:creationId xmlns:a16="http://schemas.microsoft.com/office/drawing/2014/main" id="{50ABB17C-5BA0-AE65-8657-8B97BEC7C152}"/>
              </a:ext>
            </a:extLst>
          </p:cNvPr>
          <p:cNvSpPr txBox="1">
            <a:spLocks/>
          </p:cNvSpPr>
          <p:nvPr/>
        </p:nvSpPr>
        <p:spPr>
          <a:xfrm>
            <a:off x="500240" y="1324801"/>
            <a:ext cx="8433251" cy="324022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600" b="1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estrial"/>
              <a:buNone/>
              <a:defRPr sz="3000" b="0" i="0" u="none" strike="noStrike" cap="non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Computational resources – only private PCs.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Consideration of only 12,000 observations (out of 9,000,000 accessible!).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Consideration of 12 classess in such a small dataset.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Additional split into 4 and 7 clusters (results in ~250 and ~150 per class in clusters).</a:t>
            </a:r>
          </a:p>
          <a:p>
            <a:pPr marL="342900" indent="-342900">
              <a:lnSpc>
                <a:spcPct val="200000"/>
              </a:lnSpc>
              <a:buClr>
                <a:srgbClr val="74533D"/>
              </a:buClr>
              <a:buSzPct val="100000"/>
              <a:buAutoNum type="arabicPeriod"/>
            </a:pPr>
            <a:r>
              <a:rPr lang="pl-PL" sz="1800" b="0">
                <a:solidFill>
                  <a:srgbClr val="74533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Employment of relatively simple models, only one transformer.</a:t>
            </a:r>
            <a:endParaRPr lang="pl-PL" sz="1800" b="0" dirty="0">
              <a:solidFill>
                <a:srgbClr val="74533D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815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ist Slides for meeting by Slidesgo">
  <a:themeElements>
    <a:clrScheme name="Simple Light">
      <a:dk1>
        <a:srgbClr val="3F4252"/>
      </a:dk1>
      <a:lt1>
        <a:srgbClr val="F5F5F5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F425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C96B60C6FC0E84BBA39174ADFFE3681" ma:contentTypeVersion="13" ma:contentTypeDescription="Utwórz nowy dokument." ma:contentTypeScope="" ma:versionID="e92fcf2cbbb3097f0ed9eff7118f5a40">
  <xsd:schema xmlns:xsd="http://www.w3.org/2001/XMLSchema" xmlns:xs="http://www.w3.org/2001/XMLSchema" xmlns:p="http://schemas.microsoft.com/office/2006/metadata/properties" xmlns:ns3="9fcbd4b1-acba-40f5-9c18-6e7440fbdee0" xmlns:ns4="a6820557-34c2-4f59-b216-d67d264fdacd" targetNamespace="http://schemas.microsoft.com/office/2006/metadata/properties" ma:root="true" ma:fieldsID="0b3155e6e6272a23839a5e0aa52e2c0b" ns3:_="" ns4:_="">
    <xsd:import namespace="9fcbd4b1-acba-40f5-9c18-6e7440fbdee0"/>
    <xsd:import namespace="a6820557-34c2-4f59-b216-d67d264fdac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cbd4b1-acba-40f5-9c18-6e7440fbde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20557-34c2-4f59-b216-d67d264fdac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195AC9C-97CE-4020-8CD0-A999EEFD8A29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9BC95E83-A0C9-4F5B-BDFD-3903CAFB7909}">
  <ds:schemaRefs>
    <ds:schemaRef ds:uri="9fcbd4b1-acba-40f5-9c18-6e7440fbdee0"/>
    <ds:schemaRef ds:uri="a6820557-34c2-4f59-b216-d67d264fdac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36CBD73-9737-45F2-B553-285CF461AC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1455</Words>
  <Application>Microsoft Office PowerPoint</Application>
  <PresentationFormat>On-screen Show (16:9)</PresentationFormat>
  <Paragraphs>246</Paragraphs>
  <Slides>12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Minimalist Slides for meeting by Slidesgo</vt:lpstr>
      <vt:lpstr>The Comparison of Local and Global  Early Fake News Detection Methods</vt:lpstr>
      <vt:lpstr>Main goals</vt:lpstr>
      <vt:lpstr>Methodology</vt:lpstr>
      <vt:lpstr>Topic detection</vt:lpstr>
      <vt:lpstr>Fake News Detection</vt:lpstr>
      <vt:lpstr>Global and local models</vt:lpstr>
      <vt:lpstr>Global vs local - performance</vt:lpstr>
      <vt:lpstr>Global vs local – XAI (IG)</vt:lpstr>
      <vt:lpstr>Limitations</vt:lpstr>
      <vt:lpstr>What could we improve?</vt:lpstr>
      <vt:lpstr>Further works with more resources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forester: growing transparent tree-based models for everyone</dc:title>
  <dc:creator>Hubert Ruczyński</dc:creator>
  <cp:lastModifiedBy>Hubert Ruczyński</cp:lastModifiedBy>
  <cp:revision>115</cp:revision>
  <dcterms:modified xsi:type="dcterms:W3CDTF">2024-01-17T07:51:01Z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0x0101009C96B60C6FC0E84BBA39174ADFFE3681</vt:lpwstr>
  </property>
</Properties>
</file>

<file path=docProps/thumbnail.jpeg>
</file>